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6.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5.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78" r:id="rId2"/>
    <p:sldId id="282" r:id="rId3"/>
  </p:sldIdLst>
  <p:sldSz cx="7315200" cy="5486400" type="B5JIS"/>
  <p:notesSz cx="6858000" cy="9144000"/>
  <p:custDataLst>
    <p:tags r:id="rId5"/>
  </p:custDataLst>
  <p:defaultTextStyle>
    <a:defPPr>
      <a:defRPr lang="en-US"/>
    </a:defPPr>
    <a:lvl1pPr marL="0" algn="l" defTabSz="328224" rtl="0" eaLnBrk="1" latinLnBrk="0" hangingPunct="1">
      <a:defRPr sz="1292" kern="1200">
        <a:solidFill>
          <a:schemeClr val="tx1"/>
        </a:solidFill>
        <a:latin typeface="+mn-lt"/>
        <a:ea typeface="+mn-ea"/>
        <a:cs typeface="+mn-cs"/>
      </a:defRPr>
    </a:lvl1pPr>
    <a:lvl2pPr marL="328224" algn="l" defTabSz="328224" rtl="0" eaLnBrk="1" latinLnBrk="0" hangingPunct="1">
      <a:defRPr sz="1292" kern="1200">
        <a:solidFill>
          <a:schemeClr val="tx1"/>
        </a:solidFill>
        <a:latin typeface="+mn-lt"/>
        <a:ea typeface="+mn-ea"/>
        <a:cs typeface="+mn-cs"/>
      </a:defRPr>
    </a:lvl2pPr>
    <a:lvl3pPr marL="656448" algn="l" defTabSz="328224" rtl="0" eaLnBrk="1" latinLnBrk="0" hangingPunct="1">
      <a:defRPr sz="1292" kern="1200">
        <a:solidFill>
          <a:schemeClr val="tx1"/>
        </a:solidFill>
        <a:latin typeface="+mn-lt"/>
        <a:ea typeface="+mn-ea"/>
        <a:cs typeface="+mn-cs"/>
      </a:defRPr>
    </a:lvl3pPr>
    <a:lvl4pPr marL="984672" algn="l" defTabSz="328224" rtl="0" eaLnBrk="1" latinLnBrk="0" hangingPunct="1">
      <a:defRPr sz="1292" kern="1200">
        <a:solidFill>
          <a:schemeClr val="tx1"/>
        </a:solidFill>
        <a:latin typeface="+mn-lt"/>
        <a:ea typeface="+mn-ea"/>
        <a:cs typeface="+mn-cs"/>
      </a:defRPr>
    </a:lvl4pPr>
    <a:lvl5pPr marL="1312896" algn="l" defTabSz="328224" rtl="0" eaLnBrk="1" latinLnBrk="0" hangingPunct="1">
      <a:defRPr sz="1292" kern="1200">
        <a:solidFill>
          <a:schemeClr val="tx1"/>
        </a:solidFill>
        <a:latin typeface="+mn-lt"/>
        <a:ea typeface="+mn-ea"/>
        <a:cs typeface="+mn-cs"/>
      </a:defRPr>
    </a:lvl5pPr>
    <a:lvl6pPr marL="1641119" algn="l" defTabSz="328224" rtl="0" eaLnBrk="1" latinLnBrk="0" hangingPunct="1">
      <a:defRPr sz="1292" kern="1200">
        <a:solidFill>
          <a:schemeClr val="tx1"/>
        </a:solidFill>
        <a:latin typeface="+mn-lt"/>
        <a:ea typeface="+mn-ea"/>
        <a:cs typeface="+mn-cs"/>
      </a:defRPr>
    </a:lvl6pPr>
    <a:lvl7pPr marL="1969343" algn="l" defTabSz="328224" rtl="0" eaLnBrk="1" latinLnBrk="0" hangingPunct="1">
      <a:defRPr sz="1292" kern="1200">
        <a:solidFill>
          <a:schemeClr val="tx1"/>
        </a:solidFill>
        <a:latin typeface="+mn-lt"/>
        <a:ea typeface="+mn-ea"/>
        <a:cs typeface="+mn-cs"/>
      </a:defRPr>
    </a:lvl7pPr>
    <a:lvl8pPr marL="2297567" algn="l" defTabSz="328224" rtl="0" eaLnBrk="1" latinLnBrk="0" hangingPunct="1">
      <a:defRPr sz="1292" kern="1200">
        <a:solidFill>
          <a:schemeClr val="tx1"/>
        </a:solidFill>
        <a:latin typeface="+mn-lt"/>
        <a:ea typeface="+mn-ea"/>
        <a:cs typeface="+mn-cs"/>
      </a:defRPr>
    </a:lvl8pPr>
    <a:lvl9pPr marL="2625791" algn="l" defTabSz="328224" rtl="0" eaLnBrk="1" latinLnBrk="0" hangingPunct="1">
      <a:defRPr sz="1292" kern="1200">
        <a:solidFill>
          <a:schemeClr val="tx1"/>
        </a:solidFill>
        <a:latin typeface="+mn-lt"/>
        <a:ea typeface="+mn-ea"/>
        <a:cs typeface="+mn-cs"/>
      </a:defRPr>
    </a:lvl9pPr>
  </p:defaultTextStyle>
  <p:extLst>
    <p:ext uri="{EFAFB233-063F-42B5-8137-9DF3F51BA10A}">
      <p15:sldGuideLst xmlns:p15="http://schemas.microsoft.com/office/powerpoint/2012/main">
        <p15:guide id="2" pos="2304" userDrawn="1">
          <p15:clr>
            <a:srgbClr val="A4A3A4"/>
          </p15:clr>
        </p15:guide>
        <p15:guide id="3" orient="horz" pos="17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n Butler Bradford" initials="LB" lastIdx="38" clrIdx="0">
    <p:extLst>
      <p:ext uri="{19B8F6BF-5375-455C-9EA6-DF929625EA0E}">
        <p15:presenceInfo xmlns:p15="http://schemas.microsoft.com/office/powerpoint/2012/main" userId="Lynn Butler Bradford" providerId="None"/>
      </p:ext>
    </p:extLst>
  </p:cmAuthor>
  <p:cmAuthor id="2" name="Gayle Norris" initials="GN" lastIdx="4" clrIdx="1">
    <p:extLst>
      <p:ext uri="{19B8F6BF-5375-455C-9EA6-DF929625EA0E}">
        <p15:presenceInfo xmlns:p15="http://schemas.microsoft.com/office/powerpoint/2012/main" userId="S::gnorris@aquentllc.onmicrosoft.com::f710010c-06f5-4e4c-b4de-767822d593d9" providerId="AD"/>
      </p:ext>
    </p:extLst>
  </p:cmAuthor>
  <p:cmAuthor id="3" name="Dave Weinzimer" initials="DW" lastIdx="6" clrIdx="2">
    <p:extLst>
      <p:ext uri="{19B8F6BF-5375-455C-9EA6-DF929625EA0E}">
        <p15:presenceInfo xmlns:p15="http://schemas.microsoft.com/office/powerpoint/2012/main" userId="S::dweinzimer@aquent.com::5a613401-1565-4f92-ba2d-d557128d9641" providerId="AD"/>
      </p:ext>
    </p:extLst>
  </p:cmAuthor>
  <p:cmAuthor id="4" name="Jeannette Bordeau" initials="JB" lastIdx="12" clrIdx="3">
    <p:extLst>
      <p:ext uri="{19B8F6BF-5375-455C-9EA6-DF929625EA0E}">
        <p15:presenceInfo xmlns:p15="http://schemas.microsoft.com/office/powerpoint/2012/main" userId="S::jbordeau@aquent.com::8d61efc4-73ee-4c35-853c-c19c011a72ef" providerId="AD"/>
      </p:ext>
    </p:extLst>
  </p:cmAuthor>
  <p:cmAuthor id="5" name="Norris, Gayle" initials="NG" lastIdx="1" clrIdx="4">
    <p:extLst>
      <p:ext uri="{19B8F6BF-5375-455C-9EA6-DF929625EA0E}">
        <p15:presenceInfo xmlns:p15="http://schemas.microsoft.com/office/powerpoint/2012/main" userId="S::gnorris@aquent.com::64a7f6f0-82c1-42e4-8202-f1c59f787079" providerId="AD"/>
      </p:ext>
    </p:extLst>
  </p:cmAuthor>
  <p:cmAuthor id="6" name="Sutker, Amanda J." initials="SAJ" lastIdx="1" clrIdx="5">
    <p:extLst>
      <p:ext uri="{19B8F6BF-5375-455C-9EA6-DF929625EA0E}">
        <p15:presenceInfo xmlns:p15="http://schemas.microsoft.com/office/powerpoint/2012/main" userId="S::asutker@metlife.com::2ad18f19-5557-47ee-b0dd-3ce3b730fa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000000"/>
    <a:srgbClr val="F99632"/>
    <a:srgbClr val="FFC600"/>
    <a:srgbClr val="FF6200"/>
    <a:srgbClr val="DDDDDD"/>
    <a:srgbClr val="C0C0C0"/>
    <a:srgbClr val="B2B2B2"/>
    <a:srgbClr val="CBE39E"/>
    <a:srgbClr val="9A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18F47B-B169-9D4E-A235-C1643CFEBDD5}" v="3" dt="2022-09-26T19:50:06.1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16" autoAdjust="0"/>
    <p:restoredTop sz="94830" autoAdjust="0"/>
  </p:normalViewPr>
  <p:slideViewPr>
    <p:cSldViewPr snapToGrid="0" showGuides="1">
      <p:cViewPr varScale="1">
        <p:scale>
          <a:sx n="134" d="100"/>
          <a:sy n="134" d="100"/>
        </p:scale>
        <p:origin x="1344" y="120"/>
      </p:cViewPr>
      <p:guideLst>
        <p:guide pos="2304"/>
        <p:guide orient="horz" pos="17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tags" Target="tags/tag1.xml"/><Relationship Id="rId15" Type="http://schemas.openxmlformats.org/officeDocument/2006/relationships/customXml" Target="../customXml/item3.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 Id="rId14" Type="http://schemas.openxmlformats.org/officeDocument/2006/relationships/customXml" Target="../customXml/item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i, Vince" userId="4f31bf90-0c07-4178-bc48-8a4a09f9f864" providerId="ADAL" clId="{2618F47B-B169-9D4E-A235-C1643CFEBDD5}"/>
    <pc:docChg chg="undo custSel modSld">
      <pc:chgData name="Lisi, Vince" userId="4f31bf90-0c07-4178-bc48-8a4a09f9f864" providerId="ADAL" clId="{2618F47B-B169-9D4E-A235-C1643CFEBDD5}" dt="2022-09-26T19:54:19.016" v="17" actId="947"/>
      <pc:docMkLst>
        <pc:docMk/>
      </pc:docMkLst>
      <pc:sldChg chg="addSp delSp modSp mod">
        <pc:chgData name="Lisi, Vince" userId="4f31bf90-0c07-4178-bc48-8a4a09f9f864" providerId="ADAL" clId="{2618F47B-B169-9D4E-A235-C1643CFEBDD5}" dt="2022-09-26T19:54:19.016" v="17" actId="947"/>
        <pc:sldMkLst>
          <pc:docMk/>
          <pc:sldMk cId="3792352025" sldId="278"/>
        </pc:sldMkLst>
        <pc:spChg chg="mod">
          <ac:chgData name="Lisi, Vince" userId="4f31bf90-0c07-4178-bc48-8a4a09f9f864" providerId="ADAL" clId="{2618F47B-B169-9D4E-A235-C1643CFEBDD5}" dt="2022-09-26T19:51:00.731" v="11" actId="2711"/>
          <ac:spMkLst>
            <pc:docMk/>
            <pc:sldMk cId="3792352025" sldId="278"/>
            <ac:spMk id="3" creationId="{8E533203-91D4-48E5-AD3B-743F3EECA4AE}"/>
          </ac:spMkLst>
        </pc:spChg>
        <pc:spChg chg="mod">
          <ac:chgData name="Lisi, Vince" userId="4f31bf90-0c07-4178-bc48-8a4a09f9f864" providerId="ADAL" clId="{2618F47B-B169-9D4E-A235-C1643CFEBDD5}" dt="2022-09-26T19:51:33.075" v="15" actId="1037"/>
          <ac:spMkLst>
            <pc:docMk/>
            <pc:sldMk cId="3792352025" sldId="278"/>
            <ac:spMk id="15" creationId="{126F3E6D-3B1D-40F5-B17A-87F48E58BCF5}"/>
          </ac:spMkLst>
        </pc:spChg>
        <pc:spChg chg="mod">
          <ac:chgData name="Lisi, Vince" userId="4f31bf90-0c07-4178-bc48-8a4a09f9f864" providerId="ADAL" clId="{2618F47B-B169-9D4E-A235-C1643CFEBDD5}" dt="2022-09-26T19:50:53.983" v="10" actId="1076"/>
          <ac:spMkLst>
            <pc:docMk/>
            <pc:sldMk cId="3792352025" sldId="278"/>
            <ac:spMk id="18" creationId="{8C684586-B5D5-DE47-9067-C863DAFE3B65}"/>
          </ac:spMkLst>
        </pc:spChg>
        <pc:spChg chg="mod">
          <ac:chgData name="Lisi, Vince" userId="4f31bf90-0c07-4178-bc48-8a4a09f9f864" providerId="ADAL" clId="{2618F47B-B169-9D4E-A235-C1643CFEBDD5}" dt="2022-09-26T19:54:19.016" v="17" actId="947"/>
          <ac:spMkLst>
            <pc:docMk/>
            <pc:sldMk cId="3792352025" sldId="278"/>
            <ac:spMk id="22" creationId="{F2229415-DA88-4BB1-8493-03EC99681F1A}"/>
          </ac:spMkLst>
        </pc:spChg>
        <pc:spChg chg="del mod">
          <ac:chgData name="Lisi, Vince" userId="4f31bf90-0c07-4178-bc48-8a4a09f9f864" providerId="ADAL" clId="{2618F47B-B169-9D4E-A235-C1643CFEBDD5}" dt="2022-09-26T19:50:47.709" v="9" actId="478"/>
          <ac:spMkLst>
            <pc:docMk/>
            <pc:sldMk cId="3792352025" sldId="278"/>
            <ac:spMk id="29" creationId="{E9A1E4BD-3855-4419-8626-D20AF5621A5B}"/>
          </ac:spMkLst>
        </pc:spChg>
        <pc:picChg chg="add mod">
          <ac:chgData name="Lisi, Vince" userId="4f31bf90-0c07-4178-bc48-8a4a09f9f864" providerId="ADAL" clId="{2618F47B-B169-9D4E-A235-C1643CFEBDD5}" dt="2022-09-26T19:50:06.133" v="3" actId="167"/>
          <ac:picMkLst>
            <pc:docMk/>
            <pc:sldMk cId="3792352025" sldId="278"/>
            <ac:picMk id="19" creationId="{C095518B-38F1-C54D-91B5-EEAEF660509A}"/>
          </ac:picMkLst>
        </pc:picChg>
        <pc:picChg chg="mod">
          <ac:chgData name="Lisi, Vince" userId="4f31bf90-0c07-4178-bc48-8a4a09f9f864" providerId="ADAL" clId="{2618F47B-B169-9D4E-A235-C1643CFEBDD5}" dt="2022-09-26T19:51:39.847" v="16" actId="1076"/>
          <ac:picMkLst>
            <pc:docMk/>
            <pc:sldMk cId="3792352025" sldId="278"/>
            <ac:picMk id="30" creationId="{DD1BABFD-D9C0-4C90-943B-EA62534DFE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1BF3A6-2B51-40A1-B062-5E2867C46EB5}" type="datetimeFigureOut">
              <a:rPr lang="en-US" smtClean="0"/>
              <a:t>9/29/2022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8F034-7798-42F6-B3A3-E390F33BF95C}" type="slidenum">
              <a:rPr lang="en-US" smtClean="0"/>
              <a:t>‹#›</a:t>
            </a:fld>
            <a:endParaRPr lang="en-US"/>
          </a:p>
        </p:txBody>
      </p:sp>
    </p:spTree>
    <p:extLst>
      <p:ext uri="{BB962C8B-B14F-4D97-AF65-F5344CB8AC3E}">
        <p14:creationId xmlns:p14="http://schemas.microsoft.com/office/powerpoint/2010/main" val="3809450192"/>
      </p:ext>
    </p:extLst>
  </p:cSld>
  <p:clrMap bg1="lt1" tx1="dk1" bg2="lt2" tx2="dk2" accent1="accent1" accent2="accent2" accent3="accent3" accent4="accent4" accent5="accent5" accent6="accent6" hlink="hlink" folHlink="folHlink"/>
  <p:notesStyle>
    <a:lvl1pPr marL="0" algn="l" defTabSz="656448" rtl="0" eaLnBrk="1" latinLnBrk="0" hangingPunct="1">
      <a:defRPr sz="861" kern="1200">
        <a:solidFill>
          <a:schemeClr val="tx1"/>
        </a:solidFill>
        <a:latin typeface="+mn-lt"/>
        <a:ea typeface="+mn-ea"/>
        <a:cs typeface="+mn-cs"/>
      </a:defRPr>
    </a:lvl1pPr>
    <a:lvl2pPr marL="328224" algn="l" defTabSz="656448" rtl="0" eaLnBrk="1" latinLnBrk="0" hangingPunct="1">
      <a:defRPr sz="861" kern="1200">
        <a:solidFill>
          <a:schemeClr val="tx1"/>
        </a:solidFill>
        <a:latin typeface="+mn-lt"/>
        <a:ea typeface="+mn-ea"/>
        <a:cs typeface="+mn-cs"/>
      </a:defRPr>
    </a:lvl2pPr>
    <a:lvl3pPr marL="656448" algn="l" defTabSz="656448" rtl="0" eaLnBrk="1" latinLnBrk="0" hangingPunct="1">
      <a:defRPr sz="861" kern="1200">
        <a:solidFill>
          <a:schemeClr val="tx1"/>
        </a:solidFill>
        <a:latin typeface="+mn-lt"/>
        <a:ea typeface="+mn-ea"/>
        <a:cs typeface="+mn-cs"/>
      </a:defRPr>
    </a:lvl3pPr>
    <a:lvl4pPr marL="984672" algn="l" defTabSz="656448" rtl="0" eaLnBrk="1" latinLnBrk="0" hangingPunct="1">
      <a:defRPr sz="861" kern="1200">
        <a:solidFill>
          <a:schemeClr val="tx1"/>
        </a:solidFill>
        <a:latin typeface="+mn-lt"/>
        <a:ea typeface="+mn-ea"/>
        <a:cs typeface="+mn-cs"/>
      </a:defRPr>
    </a:lvl4pPr>
    <a:lvl5pPr marL="1312896" algn="l" defTabSz="656448" rtl="0" eaLnBrk="1" latinLnBrk="0" hangingPunct="1">
      <a:defRPr sz="861" kern="1200">
        <a:solidFill>
          <a:schemeClr val="tx1"/>
        </a:solidFill>
        <a:latin typeface="+mn-lt"/>
        <a:ea typeface="+mn-ea"/>
        <a:cs typeface="+mn-cs"/>
      </a:defRPr>
    </a:lvl5pPr>
    <a:lvl6pPr marL="1641119" algn="l" defTabSz="656448" rtl="0" eaLnBrk="1" latinLnBrk="0" hangingPunct="1">
      <a:defRPr sz="861" kern="1200">
        <a:solidFill>
          <a:schemeClr val="tx1"/>
        </a:solidFill>
        <a:latin typeface="+mn-lt"/>
        <a:ea typeface="+mn-ea"/>
        <a:cs typeface="+mn-cs"/>
      </a:defRPr>
    </a:lvl6pPr>
    <a:lvl7pPr marL="1969343" algn="l" defTabSz="656448" rtl="0" eaLnBrk="1" latinLnBrk="0" hangingPunct="1">
      <a:defRPr sz="861" kern="1200">
        <a:solidFill>
          <a:schemeClr val="tx1"/>
        </a:solidFill>
        <a:latin typeface="+mn-lt"/>
        <a:ea typeface="+mn-ea"/>
        <a:cs typeface="+mn-cs"/>
      </a:defRPr>
    </a:lvl7pPr>
    <a:lvl8pPr marL="2297567" algn="l" defTabSz="656448" rtl="0" eaLnBrk="1" latinLnBrk="0" hangingPunct="1">
      <a:defRPr sz="861" kern="1200">
        <a:solidFill>
          <a:schemeClr val="tx1"/>
        </a:solidFill>
        <a:latin typeface="+mn-lt"/>
        <a:ea typeface="+mn-ea"/>
        <a:cs typeface="+mn-cs"/>
      </a:defRPr>
    </a:lvl8pPr>
    <a:lvl9pPr marL="2625791" algn="l" defTabSz="656448" rtl="0" eaLnBrk="1" latinLnBrk="0" hangingPunct="1">
      <a:defRPr sz="86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minder Postcard pg 1">
    <p:spTree>
      <p:nvGrpSpPr>
        <p:cNvPr id="1" name=""/>
        <p:cNvGrpSpPr/>
        <p:nvPr/>
      </p:nvGrpSpPr>
      <p:grpSpPr>
        <a:xfrm>
          <a:off x="0" y="0"/>
          <a:ext cx="0" cy="0"/>
          <a:chOff x="0" y="0"/>
          <a:chExt cx="0" cy="0"/>
        </a:xfrm>
      </p:grpSpPr>
      <p:sp>
        <p:nvSpPr>
          <p:cNvPr id="9" name="Footer Placeholder 8">
            <a:extLst>
              <a:ext uri="{FF2B5EF4-FFF2-40B4-BE49-F238E27FC236}">
                <a16:creationId xmlns:a16="http://schemas.microsoft.com/office/drawing/2014/main" id="{892F12BA-39E2-4ACD-8E73-58DB2790E4D4}"/>
              </a:ext>
            </a:extLst>
          </p:cNvPr>
          <p:cNvSpPr>
            <a:spLocks noGrp="1"/>
          </p:cNvSpPr>
          <p:nvPr>
            <p:ph type="ftr" sz="quarter" idx="32"/>
          </p:nvPr>
        </p:nvSpPr>
        <p:spPr/>
        <p:txBody>
          <a:bodyPr/>
          <a:lstStyle/>
          <a:p>
            <a:endParaRPr lang="en-US" dirty="0"/>
          </a:p>
        </p:txBody>
      </p:sp>
      <p:sp>
        <p:nvSpPr>
          <p:cNvPr id="101" name="Text Placeholder 20">
            <a:extLst>
              <a:ext uri="{FF2B5EF4-FFF2-40B4-BE49-F238E27FC236}">
                <a16:creationId xmlns:a16="http://schemas.microsoft.com/office/drawing/2014/main" id="{CBC4792B-418C-491F-A634-6335B4FDF285}"/>
              </a:ext>
            </a:extLst>
          </p:cNvPr>
          <p:cNvSpPr>
            <a:spLocks noGrp="1"/>
          </p:cNvSpPr>
          <p:nvPr>
            <p:ph type="body" sz="quarter" idx="48"/>
          </p:nvPr>
        </p:nvSpPr>
        <p:spPr>
          <a:xfrm>
            <a:off x="457199" y="4148154"/>
            <a:ext cx="4023360" cy="731520"/>
          </a:xfrm>
        </p:spPr>
        <p:txBody>
          <a:bodyPr anchor="ctr"/>
          <a:lstStyle>
            <a:lvl1pPr>
              <a:spcAft>
                <a:spcPts val="600"/>
              </a:spcAft>
              <a:defRPr sz="1400" b="1">
                <a:solidFill>
                  <a:schemeClr val="tx1"/>
                </a:solidFill>
              </a:defRPr>
            </a:lvl1pPr>
          </a:lstStyle>
          <a:p>
            <a:pPr lvl="0"/>
            <a:r>
              <a:rPr lang="en-US" dirty="0"/>
              <a:t>Click to edit Master text style</a:t>
            </a:r>
          </a:p>
        </p:txBody>
      </p:sp>
      <p:sp>
        <p:nvSpPr>
          <p:cNvPr id="12" name="Text Placeholder 16">
            <a:extLst>
              <a:ext uri="{FF2B5EF4-FFF2-40B4-BE49-F238E27FC236}">
                <a16:creationId xmlns:a16="http://schemas.microsoft.com/office/drawing/2014/main" id="{BA2A2CAB-3DA9-421F-B4AC-641258557D9D}"/>
              </a:ext>
            </a:extLst>
          </p:cNvPr>
          <p:cNvSpPr>
            <a:spLocks noGrp="1"/>
          </p:cNvSpPr>
          <p:nvPr>
            <p:ph type="body" sz="quarter" idx="24"/>
          </p:nvPr>
        </p:nvSpPr>
        <p:spPr>
          <a:xfrm>
            <a:off x="2140182" y="208794"/>
            <a:ext cx="3566160" cy="767687"/>
          </a:xfrm>
        </p:spPr>
        <p:txBody>
          <a:bodyPr anchor="ctr"/>
          <a:lstStyle>
            <a:lvl1pPr>
              <a:lnSpc>
                <a:spcPct val="95000"/>
              </a:lnSpc>
              <a:defRPr sz="1900">
                <a:solidFill>
                  <a:schemeClr val="accent1"/>
                </a:solidFill>
              </a:defRPr>
            </a:lvl1pPr>
          </a:lstStyle>
          <a:p>
            <a:pPr lvl="0"/>
            <a:r>
              <a:rPr lang="en-US" dirty="0"/>
              <a:t>Click to edit Master text styles</a:t>
            </a:r>
          </a:p>
        </p:txBody>
      </p:sp>
      <p:sp>
        <p:nvSpPr>
          <p:cNvPr id="14" name="Text Placeholder 16">
            <a:extLst>
              <a:ext uri="{FF2B5EF4-FFF2-40B4-BE49-F238E27FC236}">
                <a16:creationId xmlns:a16="http://schemas.microsoft.com/office/drawing/2014/main" id="{80DC6DC4-B50F-498F-81ED-9EBB623A20BE}"/>
              </a:ext>
            </a:extLst>
          </p:cNvPr>
          <p:cNvSpPr>
            <a:spLocks noGrp="1"/>
          </p:cNvSpPr>
          <p:nvPr>
            <p:ph type="body" sz="quarter" idx="11"/>
          </p:nvPr>
        </p:nvSpPr>
        <p:spPr>
          <a:xfrm>
            <a:off x="3865880" y="2695193"/>
            <a:ext cx="2992120" cy="526752"/>
          </a:xfrm>
        </p:spPr>
        <p:txBody>
          <a:bodyPr/>
          <a:lstStyle>
            <a:lvl1pPr>
              <a:spcAft>
                <a:spcPts val="0"/>
              </a:spcAft>
              <a:defRPr sz="1300" spc="0" baseline="0"/>
            </a:lvl1pPr>
          </a:lstStyle>
          <a:p>
            <a:pPr lvl="0"/>
            <a:r>
              <a:rPr lang="en-US" dirty="0"/>
              <a:t>Click to edit Master text styles</a:t>
            </a:r>
          </a:p>
        </p:txBody>
      </p:sp>
      <p:sp>
        <p:nvSpPr>
          <p:cNvPr id="15" name="Title 1">
            <a:extLst>
              <a:ext uri="{FF2B5EF4-FFF2-40B4-BE49-F238E27FC236}">
                <a16:creationId xmlns:a16="http://schemas.microsoft.com/office/drawing/2014/main" id="{8D3E97E6-B8A2-40F9-B9A6-E8743EE76B1E}"/>
              </a:ext>
            </a:extLst>
          </p:cNvPr>
          <p:cNvSpPr>
            <a:spLocks noGrp="1"/>
          </p:cNvSpPr>
          <p:nvPr>
            <p:ph type="title"/>
          </p:nvPr>
        </p:nvSpPr>
        <p:spPr>
          <a:xfrm>
            <a:off x="3868780" y="1831714"/>
            <a:ext cx="2989220" cy="822960"/>
          </a:xfrm>
        </p:spPr>
        <p:txBody>
          <a:bodyPr/>
          <a:lstStyle>
            <a:lvl1pPr>
              <a:defRPr sz="1700"/>
            </a:lvl1pPr>
          </a:lstStyle>
          <a:p>
            <a:r>
              <a:rPr lang="en-US" dirty="0"/>
              <a:t>Click to edit Master title style</a:t>
            </a:r>
          </a:p>
        </p:txBody>
      </p:sp>
      <p:sp>
        <p:nvSpPr>
          <p:cNvPr id="16" name="Text Placeholder 29">
            <a:extLst>
              <a:ext uri="{FF2B5EF4-FFF2-40B4-BE49-F238E27FC236}">
                <a16:creationId xmlns:a16="http://schemas.microsoft.com/office/drawing/2014/main" id="{4F16E5AA-AB5E-4AD0-AFDB-2F0DA74CED96}"/>
              </a:ext>
            </a:extLst>
          </p:cNvPr>
          <p:cNvSpPr>
            <a:spLocks noGrp="1"/>
          </p:cNvSpPr>
          <p:nvPr>
            <p:ph type="body" sz="quarter" idx="50"/>
          </p:nvPr>
        </p:nvSpPr>
        <p:spPr>
          <a:xfrm>
            <a:off x="3868780" y="1689542"/>
            <a:ext cx="2468880" cy="65746"/>
          </a:xfrm>
          <a:solidFill>
            <a:schemeClr val="accent2"/>
          </a:solidFill>
        </p:spPr>
        <p:txBody>
          <a:bodyPr/>
          <a:lstStyle>
            <a:lvl1pPr>
              <a:defRPr sz="411">
                <a:solidFill>
                  <a:schemeClr val="accent2"/>
                </a:solidFill>
              </a:defRPr>
            </a:lvl1pPr>
            <a:lvl2pPr marL="0" indent="0">
              <a:buNone/>
              <a:defRPr/>
            </a:lvl2pPr>
          </a:lstStyle>
          <a:p>
            <a:pPr lvl="0"/>
            <a:r>
              <a:rPr lang="en-US" dirty="0"/>
              <a:t>Click to edit Master text styles</a:t>
            </a:r>
          </a:p>
        </p:txBody>
      </p:sp>
    </p:spTree>
    <p:custDataLst>
      <p:tags r:id="rId1"/>
    </p:custDataLst>
    <p:extLst>
      <p:ext uri="{BB962C8B-B14F-4D97-AF65-F5344CB8AC3E}">
        <p14:creationId xmlns:p14="http://schemas.microsoft.com/office/powerpoint/2010/main" val="68209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minder Postcard pg 2">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DD69D510-7B33-452C-A4A4-FD4A89CB77FE}"/>
              </a:ext>
            </a:extLst>
          </p:cNvPr>
          <p:cNvSpPr>
            <a:spLocks noGrp="1"/>
          </p:cNvSpPr>
          <p:nvPr>
            <p:ph type="body" sz="quarter" idx="12"/>
          </p:nvPr>
        </p:nvSpPr>
        <p:spPr>
          <a:xfrm>
            <a:off x="457200" y="1278011"/>
            <a:ext cx="3108960" cy="765941"/>
          </a:xfrm>
        </p:spPr>
        <p:txBody>
          <a:bodyPr/>
          <a:lstStyle>
            <a:lvl1pPr>
              <a:spcAft>
                <a:spcPts val="0"/>
              </a:spcAft>
              <a:defRPr sz="1200" b="1" spc="0" baseline="0">
                <a:solidFill>
                  <a:schemeClr val="tx1"/>
                </a:solidFill>
              </a:defRPr>
            </a:lvl1pPr>
          </a:lstStyle>
          <a:p>
            <a:pPr lvl="0"/>
            <a:r>
              <a:rPr lang="en-US" dirty="0"/>
              <a:t>Click to edit Master text styles</a:t>
            </a:r>
          </a:p>
        </p:txBody>
      </p:sp>
      <p:sp>
        <p:nvSpPr>
          <p:cNvPr id="53" name="Text Placeholder 16">
            <a:extLst>
              <a:ext uri="{FF2B5EF4-FFF2-40B4-BE49-F238E27FC236}">
                <a16:creationId xmlns:a16="http://schemas.microsoft.com/office/drawing/2014/main" id="{54AA1767-7066-4598-AB53-0744E25A5863}"/>
              </a:ext>
            </a:extLst>
          </p:cNvPr>
          <p:cNvSpPr>
            <a:spLocks noGrp="1"/>
          </p:cNvSpPr>
          <p:nvPr>
            <p:ph type="body" sz="quarter" idx="24"/>
          </p:nvPr>
        </p:nvSpPr>
        <p:spPr>
          <a:xfrm>
            <a:off x="2474686" y="4995583"/>
            <a:ext cx="4383314" cy="217417"/>
          </a:xfrm>
        </p:spPr>
        <p:txBody>
          <a:bodyPr anchor="t"/>
          <a:lstStyle>
            <a:lvl1pPr algn="r">
              <a:spcAft>
                <a:spcPts val="0"/>
              </a:spcAft>
              <a:defRPr sz="700">
                <a:solidFill>
                  <a:schemeClr val="tx2">
                    <a:lumMod val="75000"/>
                  </a:schemeClr>
                </a:solidFill>
              </a:defRPr>
            </a:lvl1pPr>
          </a:lstStyle>
          <a:p>
            <a:pPr lvl="0"/>
            <a:r>
              <a:rPr lang="en-US" dirty="0"/>
              <a:t>Click to edit Master text styles</a:t>
            </a:r>
          </a:p>
        </p:txBody>
      </p:sp>
      <p:sp>
        <p:nvSpPr>
          <p:cNvPr id="21" name="Text Placeholder 20">
            <a:extLst>
              <a:ext uri="{FF2B5EF4-FFF2-40B4-BE49-F238E27FC236}">
                <a16:creationId xmlns:a16="http://schemas.microsoft.com/office/drawing/2014/main" id="{8CF77485-10CD-462B-B7CC-66648B2C3325}"/>
              </a:ext>
            </a:extLst>
          </p:cNvPr>
          <p:cNvSpPr>
            <a:spLocks noGrp="1"/>
          </p:cNvSpPr>
          <p:nvPr>
            <p:ph type="body" sz="quarter" idx="25"/>
          </p:nvPr>
        </p:nvSpPr>
        <p:spPr>
          <a:xfrm>
            <a:off x="457200" y="4345907"/>
            <a:ext cx="6400800" cy="365760"/>
          </a:xfrm>
        </p:spPr>
        <p:txBody>
          <a:bodyPr anchor="t"/>
          <a:lstStyle>
            <a:lvl1pPr marL="114300" indent="-114300">
              <a:spcAft>
                <a:spcPts val="300"/>
              </a:spcAft>
              <a:buFont typeface="+mj-lt"/>
              <a:buAutoNum type="arabicPeriod"/>
              <a:defRPr sz="700" spc="0" baseline="0">
                <a:solidFill>
                  <a:schemeClr val="tx2">
                    <a:lumMod val="75000"/>
                  </a:schemeClr>
                </a:solidFill>
              </a:defRPr>
            </a:lvl1pPr>
            <a:lvl2pPr marL="0" indent="0">
              <a:buNone/>
              <a:defRPr/>
            </a:lvl2pPr>
          </a:lstStyle>
          <a:p>
            <a:pPr lvl="0"/>
            <a:r>
              <a:rPr lang="en-US" dirty="0"/>
              <a:t>Click to edit Master text styles</a:t>
            </a:r>
          </a:p>
        </p:txBody>
      </p:sp>
      <p:sp>
        <p:nvSpPr>
          <p:cNvPr id="26" name="Text Placeholder 20">
            <a:extLst>
              <a:ext uri="{FF2B5EF4-FFF2-40B4-BE49-F238E27FC236}">
                <a16:creationId xmlns:a16="http://schemas.microsoft.com/office/drawing/2014/main" id="{493FD1C3-6CF6-45F2-9FC1-6C9F7803ED9B}"/>
              </a:ext>
            </a:extLst>
          </p:cNvPr>
          <p:cNvSpPr>
            <a:spLocks noGrp="1"/>
          </p:cNvSpPr>
          <p:nvPr>
            <p:ph type="body" sz="quarter" idx="35"/>
          </p:nvPr>
        </p:nvSpPr>
        <p:spPr>
          <a:xfrm>
            <a:off x="457200" y="2945679"/>
            <a:ext cx="3200400" cy="182880"/>
          </a:xfrm>
        </p:spPr>
        <p:txBody>
          <a:bodyPr/>
          <a:lstStyle>
            <a:lvl1pPr>
              <a:spcAft>
                <a:spcPts val="600"/>
              </a:spcAft>
              <a:defRPr sz="1100" b="1">
                <a:solidFill>
                  <a:schemeClr val="tx1"/>
                </a:solidFill>
              </a:defRPr>
            </a:lvl1pPr>
          </a:lstStyle>
          <a:p>
            <a:pPr lvl="0"/>
            <a:r>
              <a:rPr lang="en-US" dirty="0"/>
              <a:t>Click to edit Master text style</a:t>
            </a:r>
          </a:p>
        </p:txBody>
      </p:sp>
      <p:sp>
        <p:nvSpPr>
          <p:cNvPr id="19" name="Text Placeholder 16">
            <a:extLst>
              <a:ext uri="{FF2B5EF4-FFF2-40B4-BE49-F238E27FC236}">
                <a16:creationId xmlns:a16="http://schemas.microsoft.com/office/drawing/2014/main" id="{A127E2A8-0641-47DC-91FD-63158B3C121A}"/>
              </a:ext>
            </a:extLst>
          </p:cNvPr>
          <p:cNvSpPr>
            <a:spLocks noGrp="1"/>
          </p:cNvSpPr>
          <p:nvPr>
            <p:ph type="body" sz="quarter" idx="13"/>
          </p:nvPr>
        </p:nvSpPr>
        <p:spPr>
          <a:xfrm>
            <a:off x="4741815" y="1980543"/>
            <a:ext cx="2116185" cy="656908"/>
          </a:xfrm>
        </p:spPr>
        <p:txBody>
          <a:bodyPr/>
          <a:lstStyle>
            <a:lvl1pPr>
              <a:spcAft>
                <a:spcPts val="0"/>
              </a:spcAft>
              <a:defRPr sz="800" b="1" spc="0" baseline="0">
                <a:solidFill>
                  <a:schemeClr val="tx1"/>
                </a:solidFill>
              </a:defRPr>
            </a:lvl1pPr>
          </a:lstStyle>
          <a:p>
            <a:pPr lvl="0"/>
            <a:r>
              <a:rPr lang="en-US" dirty="0"/>
              <a:t>Click to edit Master text styles</a:t>
            </a:r>
          </a:p>
        </p:txBody>
      </p:sp>
      <p:sp>
        <p:nvSpPr>
          <p:cNvPr id="20" name="Text Placeholder 20">
            <a:extLst>
              <a:ext uri="{FF2B5EF4-FFF2-40B4-BE49-F238E27FC236}">
                <a16:creationId xmlns:a16="http://schemas.microsoft.com/office/drawing/2014/main" id="{13D90E66-0472-4BAF-8A1F-D515FCDF0DB4}"/>
              </a:ext>
            </a:extLst>
          </p:cNvPr>
          <p:cNvSpPr>
            <a:spLocks noGrp="1"/>
          </p:cNvSpPr>
          <p:nvPr>
            <p:ph type="body" sz="quarter" idx="47"/>
          </p:nvPr>
        </p:nvSpPr>
        <p:spPr>
          <a:xfrm>
            <a:off x="457199" y="2137800"/>
            <a:ext cx="3200401" cy="475488"/>
          </a:xfrm>
        </p:spPr>
        <p:txBody>
          <a:bodyPr/>
          <a:lstStyle>
            <a:lvl1pPr>
              <a:spcAft>
                <a:spcPts val="600"/>
              </a:spcAft>
              <a:defRPr spc="0" baseline="0"/>
            </a:lvl1pPr>
            <a:lvl3pPr marL="119063" indent="0">
              <a:buNone/>
              <a:defRPr/>
            </a:lvl3pPr>
          </a:lstStyle>
          <a:p>
            <a:pPr lvl="0"/>
            <a:r>
              <a:rPr lang="en-US" dirty="0"/>
              <a:t>Click to edit Master text styles</a:t>
            </a:r>
          </a:p>
          <a:p>
            <a:pPr lvl="1"/>
            <a:r>
              <a:rPr lang="en-US" dirty="0"/>
              <a:t>Second level</a:t>
            </a:r>
          </a:p>
        </p:txBody>
      </p:sp>
      <p:sp>
        <p:nvSpPr>
          <p:cNvPr id="32" name="Text Placeholder 29">
            <a:extLst>
              <a:ext uri="{FF2B5EF4-FFF2-40B4-BE49-F238E27FC236}">
                <a16:creationId xmlns:a16="http://schemas.microsoft.com/office/drawing/2014/main" id="{7F69B9A8-71D4-4326-96A4-5FFEBA12D149}"/>
              </a:ext>
            </a:extLst>
          </p:cNvPr>
          <p:cNvSpPr>
            <a:spLocks noGrp="1"/>
          </p:cNvSpPr>
          <p:nvPr>
            <p:ph type="body" sz="quarter" idx="34"/>
          </p:nvPr>
        </p:nvSpPr>
        <p:spPr>
          <a:xfrm>
            <a:off x="457200" y="989541"/>
            <a:ext cx="2834640" cy="64008"/>
          </a:xfrm>
          <a:solidFill>
            <a:schemeClr val="accent2"/>
          </a:solidFill>
        </p:spPr>
        <p:txBody>
          <a:bodyPr/>
          <a:lstStyle>
            <a:lvl1pPr>
              <a:defRPr sz="400">
                <a:solidFill>
                  <a:schemeClr val="accent2"/>
                </a:solidFill>
              </a:defRPr>
            </a:lvl1pPr>
            <a:lvl2pPr marL="0" indent="0">
              <a:buNone/>
              <a:defRPr/>
            </a:lvl2pPr>
          </a:lstStyle>
          <a:p>
            <a:pPr lvl="0"/>
            <a:r>
              <a:rPr lang="en-US" dirty="0"/>
              <a:t>Click to edit Master text styles</a:t>
            </a:r>
          </a:p>
        </p:txBody>
      </p:sp>
      <p:sp>
        <p:nvSpPr>
          <p:cNvPr id="37" name="Text Placeholder 29">
            <a:extLst>
              <a:ext uri="{FF2B5EF4-FFF2-40B4-BE49-F238E27FC236}">
                <a16:creationId xmlns:a16="http://schemas.microsoft.com/office/drawing/2014/main" id="{492BAE9A-51A4-4983-9ACD-465401FFAFFF}"/>
              </a:ext>
            </a:extLst>
          </p:cNvPr>
          <p:cNvSpPr>
            <a:spLocks noGrp="1"/>
          </p:cNvSpPr>
          <p:nvPr>
            <p:ph type="body" sz="quarter" idx="28" hasCustomPrompt="1"/>
          </p:nvPr>
        </p:nvSpPr>
        <p:spPr>
          <a:xfrm>
            <a:off x="457200" y="4260599"/>
            <a:ext cx="6400800" cy="9144"/>
          </a:xfrm>
          <a:solidFill>
            <a:schemeClr val="tx2"/>
          </a:solidFill>
        </p:spPr>
        <p:txBody>
          <a:bodyPr anchor="b"/>
          <a:lstStyle>
            <a:lvl1pPr>
              <a:defRPr sz="200">
                <a:solidFill>
                  <a:schemeClr val="tx2"/>
                </a:solidFill>
              </a:defRPr>
            </a:lvl1pPr>
            <a:lvl2pPr marL="0" indent="0">
              <a:buNone/>
              <a:defRPr/>
            </a:lvl2pPr>
          </a:lstStyle>
          <a:p>
            <a:pPr lvl="0"/>
            <a:r>
              <a:rPr lang="en-US" dirty="0"/>
              <a:t>.</a:t>
            </a:r>
          </a:p>
        </p:txBody>
      </p:sp>
      <p:sp>
        <p:nvSpPr>
          <p:cNvPr id="14" name="Text Placeholder 16">
            <a:extLst>
              <a:ext uri="{FF2B5EF4-FFF2-40B4-BE49-F238E27FC236}">
                <a16:creationId xmlns:a16="http://schemas.microsoft.com/office/drawing/2014/main" id="{F00F8D75-12A6-4680-82FB-1974E63BD9CB}"/>
              </a:ext>
            </a:extLst>
          </p:cNvPr>
          <p:cNvSpPr>
            <a:spLocks noGrp="1"/>
          </p:cNvSpPr>
          <p:nvPr>
            <p:ph type="body" sz="quarter" idx="55"/>
          </p:nvPr>
        </p:nvSpPr>
        <p:spPr>
          <a:xfrm>
            <a:off x="2968388" y="4830025"/>
            <a:ext cx="3889612" cy="128016"/>
          </a:xfrm>
        </p:spPr>
        <p:txBody>
          <a:bodyPr anchor="t"/>
          <a:lstStyle>
            <a:lvl1pPr algn="r">
              <a:spcAft>
                <a:spcPts val="300"/>
              </a:spcAft>
              <a:defRPr sz="800" b="1" spc="-10" baseline="0">
                <a:solidFill>
                  <a:schemeClr val="tx2">
                    <a:lumMod val="75000"/>
                  </a:schemeClr>
                </a:solidFill>
              </a:defRPr>
            </a:lvl1pPr>
          </a:lstStyle>
          <a:p>
            <a:pPr lvl="0"/>
            <a:r>
              <a:rPr lang="en-US" dirty="0"/>
              <a:t>Click to edit Master text styles</a:t>
            </a:r>
          </a:p>
        </p:txBody>
      </p:sp>
      <p:sp>
        <p:nvSpPr>
          <p:cNvPr id="15" name="Text Placeholder 16">
            <a:extLst>
              <a:ext uri="{FF2B5EF4-FFF2-40B4-BE49-F238E27FC236}">
                <a16:creationId xmlns:a16="http://schemas.microsoft.com/office/drawing/2014/main" id="{8176EAE0-C481-4E3A-9A38-22F0B03A1AC9}"/>
              </a:ext>
            </a:extLst>
          </p:cNvPr>
          <p:cNvSpPr>
            <a:spLocks noGrp="1"/>
          </p:cNvSpPr>
          <p:nvPr>
            <p:ph type="body" sz="quarter" idx="57"/>
          </p:nvPr>
        </p:nvSpPr>
        <p:spPr>
          <a:xfrm>
            <a:off x="4741815" y="377371"/>
            <a:ext cx="2116185" cy="656908"/>
          </a:xfrm>
        </p:spPr>
        <p:txBody>
          <a:bodyPr/>
          <a:lstStyle>
            <a:lvl1pPr>
              <a:spcAft>
                <a:spcPts val="0"/>
              </a:spcAft>
              <a:defRPr sz="800" b="0" spc="0" baseline="0">
                <a:solidFill>
                  <a:schemeClr val="tx1"/>
                </a:solidFill>
              </a:defRPr>
            </a:lvl1pPr>
          </a:lstStyle>
          <a:p>
            <a:pPr lvl="0"/>
            <a:r>
              <a:rPr lang="en-US" dirty="0"/>
              <a:t>Click to edit Master text styles</a:t>
            </a:r>
          </a:p>
        </p:txBody>
      </p:sp>
    </p:spTree>
    <p:custDataLst>
      <p:tags r:id="rId1"/>
    </p:custDataLst>
    <p:extLst>
      <p:ext uri="{BB962C8B-B14F-4D97-AF65-F5344CB8AC3E}">
        <p14:creationId xmlns:p14="http://schemas.microsoft.com/office/powerpoint/2010/main" val="27167453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32452" y="1125316"/>
            <a:ext cx="3052442" cy="498795"/>
          </a:xfrm>
          <a:prstGeom prst="rect">
            <a:avLst/>
          </a:prstGeom>
        </p:spPr>
        <p:txBody>
          <a:bodyPr vert="horz" lIns="0" tIns="0" rIns="0" bIns="0" rtlCol="0" anchor="t">
            <a:noAutofit/>
          </a:bodyPr>
          <a:lstStyle/>
          <a:p>
            <a:r>
              <a:rPr lang="en-US" dirty="0"/>
              <a:t>Click to edit Master </a:t>
            </a:r>
            <a:br>
              <a:rPr lang="en-US" dirty="0"/>
            </a:br>
            <a:r>
              <a:rPr lang="en-US" dirty="0"/>
              <a:t>title style</a:t>
            </a:r>
          </a:p>
        </p:txBody>
      </p:sp>
      <p:sp>
        <p:nvSpPr>
          <p:cNvPr id="3" name="Text Placeholder 2"/>
          <p:cNvSpPr>
            <a:spLocks noGrp="1"/>
          </p:cNvSpPr>
          <p:nvPr>
            <p:ph type="body" idx="1"/>
          </p:nvPr>
        </p:nvSpPr>
        <p:spPr>
          <a:xfrm>
            <a:off x="457200" y="2576089"/>
            <a:ext cx="6400800" cy="1995055"/>
          </a:xfrm>
          <a:prstGeom prst="rect">
            <a:avLst/>
          </a:prstGeom>
        </p:spPr>
        <p:txBody>
          <a:bodyPr vert="horz" lIns="0" tIns="0" rIns="0" bIns="0" rtlCol="0">
            <a:noAutofit/>
          </a:bodyPr>
          <a:lstStyle/>
          <a:p>
            <a:pPr lvl="0"/>
            <a:r>
              <a:rPr lang="en-US" dirty="0"/>
              <a:t>Click to edit Master text styles (fix spacing)</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4950680"/>
            <a:ext cx="2295831" cy="112222"/>
          </a:xfrm>
          <a:prstGeom prst="rect">
            <a:avLst/>
          </a:prstGeom>
        </p:spPr>
        <p:txBody>
          <a:bodyPr vert="horz" lIns="0" tIns="0" rIns="0" bIns="0" rtlCol="0" anchor="t">
            <a:noAutofit/>
          </a:bodyPr>
          <a:lstStyle>
            <a:lvl1pPr algn="l">
              <a:defRPr sz="800">
                <a:solidFill>
                  <a:schemeClr val="tx2"/>
                </a:solidFill>
              </a:defRPr>
            </a:lvl1pPr>
          </a:lstStyle>
          <a:p>
            <a:endParaRPr lang="en-US" dirty="0"/>
          </a:p>
        </p:txBody>
      </p:sp>
    </p:spTree>
    <p:custDataLst>
      <p:tags r:id="rId4"/>
    </p:custDataLst>
    <p:extLst>
      <p:ext uri="{BB962C8B-B14F-4D97-AF65-F5344CB8AC3E}">
        <p14:creationId xmlns:p14="http://schemas.microsoft.com/office/powerpoint/2010/main" val="341952231"/>
      </p:ext>
    </p:extLst>
  </p:cSld>
  <p:clrMap bg1="lt1" tx1="dk1" bg2="lt2" tx2="dk2" accent1="accent1" accent2="accent2" accent3="accent3" accent4="accent4" accent5="accent5" accent6="accent6" hlink="hlink" folHlink="folHlink"/>
  <p:sldLayoutIdLst>
    <p:sldLayoutId id="2147483689" r:id="rId1"/>
    <p:sldLayoutId id="2147483690" r:id="rId2"/>
  </p:sldLayoutIdLst>
  <p:hf sldNum="0" hdr="0" dt="0"/>
  <p:txStyles>
    <p:titleStyle>
      <a:lvl1pPr algn="l" defTabSz="777240" rtl="0" eaLnBrk="1" latinLnBrk="0" hangingPunct="1">
        <a:lnSpc>
          <a:spcPct val="100000"/>
        </a:lnSpc>
        <a:spcBef>
          <a:spcPct val="0"/>
        </a:spcBef>
        <a:buNone/>
        <a:defRPr sz="1800" b="1" kern="1200" spc="-50" baseline="0">
          <a:solidFill>
            <a:schemeClr val="tx1"/>
          </a:solidFill>
          <a:latin typeface="+mj-lt"/>
          <a:ea typeface="+mj-ea"/>
          <a:cs typeface="+mj-cs"/>
        </a:defRPr>
      </a:lvl1pPr>
    </p:titleStyle>
    <p:bodyStyle>
      <a:lvl1pPr marL="0" indent="0" algn="l" defTabSz="777240" rtl="0" eaLnBrk="1" latinLnBrk="0" hangingPunct="1">
        <a:lnSpc>
          <a:spcPct val="100000"/>
        </a:lnSpc>
        <a:spcBef>
          <a:spcPts val="0"/>
        </a:spcBef>
        <a:spcAft>
          <a:spcPts val="600"/>
        </a:spcAft>
        <a:buFont typeface="Arial" panose="020B0604020202020204" pitchFamily="34" charset="0"/>
        <a:buNone/>
        <a:defRPr sz="1000" kern="1200" spc="0" baseline="0">
          <a:solidFill>
            <a:schemeClr val="tx1"/>
          </a:solidFill>
          <a:latin typeface="+mn-lt"/>
          <a:ea typeface="+mn-ea"/>
          <a:cs typeface="+mn-cs"/>
        </a:defRPr>
      </a:lvl1pPr>
      <a:lvl2pPr marL="115888" indent="-115888"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2pPr>
      <a:lvl3pPr marL="230188" indent="-111125"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3pPr>
      <a:lvl4pPr marL="341313" indent="-111125"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4pPr>
      <a:lvl5pPr marL="457200" indent="-115888"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304" userDrawn="1">
          <p15:clr>
            <a:srgbClr val="F26B43"/>
          </p15:clr>
        </p15:guide>
        <p15:guide id="2" pos="288" userDrawn="1">
          <p15:clr>
            <a:srgbClr val="F26B43"/>
          </p15:clr>
        </p15:guide>
        <p15:guide id="3" pos="4320" userDrawn="1">
          <p15:clr>
            <a:srgbClr val="F26B43"/>
          </p15:clr>
        </p15:guide>
        <p15:guide id="4" orient="horz" pos="288" userDrawn="1">
          <p15:clr>
            <a:srgbClr val="F26B43"/>
          </p15:clr>
        </p15:guide>
        <p15:guide id="5" orient="horz" pos="31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paidfamilymedicalleave.nh.gov/" TargetMode="Externa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C095518B-38F1-C54D-91B5-EEAEF660509A}"/>
              </a:ext>
            </a:extLst>
          </p:cNvPr>
          <p:cNvPicPr>
            <a:picLocks/>
          </p:cNvPicPr>
          <p:nvPr/>
        </p:nvPicPr>
        <p:blipFill>
          <a:blip r:embed="rId3"/>
          <a:srcRect l="28" r="28"/>
          <a:stretch/>
        </p:blipFill>
        <p:spPr>
          <a:xfrm>
            <a:off x="0" y="1332411"/>
            <a:ext cx="7318014" cy="2745812"/>
          </a:xfrm>
          <a:prstGeom prst="rect">
            <a:avLst/>
          </a:prstGeom>
        </p:spPr>
      </p:pic>
      <p:sp>
        <p:nvSpPr>
          <p:cNvPr id="4" name="Footer Placeholder 3">
            <a:extLst>
              <a:ext uri="{FF2B5EF4-FFF2-40B4-BE49-F238E27FC236}">
                <a16:creationId xmlns:a16="http://schemas.microsoft.com/office/drawing/2014/main" id="{FFDFB72C-C735-4AA0-9EEF-95640CF849F5}"/>
              </a:ext>
            </a:extLst>
          </p:cNvPr>
          <p:cNvSpPr>
            <a:spLocks noGrp="1"/>
          </p:cNvSpPr>
          <p:nvPr>
            <p:ph type="ftr" sz="quarter" idx="32"/>
          </p:nvPr>
        </p:nvSpPr>
        <p:spPr/>
        <p:txBody>
          <a:bodyPr/>
          <a:lstStyle/>
          <a:p>
            <a:r>
              <a:rPr lang="en-US" dirty="0">
                <a:solidFill>
                  <a:schemeClr val="tx1"/>
                </a:solidFill>
              </a:rPr>
              <a:t>ADF# DI1256.16</a:t>
            </a:r>
          </a:p>
        </p:txBody>
      </p:sp>
      <p:sp>
        <p:nvSpPr>
          <p:cNvPr id="22" name="Text Placeholder 21">
            <a:extLst>
              <a:ext uri="{FF2B5EF4-FFF2-40B4-BE49-F238E27FC236}">
                <a16:creationId xmlns:a16="http://schemas.microsoft.com/office/drawing/2014/main" id="{F2229415-DA88-4BB1-8493-03EC99681F1A}"/>
              </a:ext>
            </a:extLst>
          </p:cNvPr>
          <p:cNvSpPr>
            <a:spLocks noGrp="1"/>
          </p:cNvSpPr>
          <p:nvPr>
            <p:ph type="body" sz="quarter" idx="48"/>
          </p:nvPr>
        </p:nvSpPr>
        <p:spPr>
          <a:xfrm>
            <a:off x="233884" y="4120678"/>
            <a:ext cx="7081316" cy="457200"/>
          </a:xfrm>
        </p:spPr>
        <p:txBody>
          <a:bodyPr/>
          <a:lstStyle/>
          <a:p>
            <a:r>
              <a:rPr lang="en-US" sz="1400" dirty="0"/>
              <a:t>For more information about the program go to </a:t>
            </a:r>
            <a:r>
              <a:rPr lang="en-US" sz="1400" dirty="0" err="1"/>
              <a:t>PaidFamilyMedicalLeave.nh.gov</a:t>
            </a:r>
            <a:r>
              <a:rPr lang="en-US" sz="1400" dirty="0"/>
              <a:t>.</a:t>
            </a:r>
          </a:p>
        </p:txBody>
      </p:sp>
      <p:sp>
        <p:nvSpPr>
          <p:cNvPr id="13" name="Text Placeholder 12">
            <a:extLst>
              <a:ext uri="{FF2B5EF4-FFF2-40B4-BE49-F238E27FC236}">
                <a16:creationId xmlns:a16="http://schemas.microsoft.com/office/drawing/2014/main" id="{E628DF77-3AF2-4012-BCAB-6827A80F6819}"/>
              </a:ext>
            </a:extLst>
          </p:cNvPr>
          <p:cNvSpPr>
            <a:spLocks noGrp="1"/>
          </p:cNvSpPr>
          <p:nvPr>
            <p:ph type="body" sz="quarter" idx="11"/>
          </p:nvPr>
        </p:nvSpPr>
        <p:spPr>
          <a:xfrm>
            <a:off x="3865880" y="3009361"/>
            <a:ext cx="2992120" cy="526752"/>
          </a:xfrm>
        </p:spPr>
        <p:txBody>
          <a:bodyPr/>
          <a:lstStyle/>
          <a:p>
            <a:r>
              <a:rPr lang="en-US" sz="1200" dirty="0"/>
              <a:t>Coverage that can help protect your income when you are unable to work due to common life events.</a:t>
            </a:r>
          </a:p>
        </p:txBody>
      </p:sp>
      <p:sp>
        <p:nvSpPr>
          <p:cNvPr id="3" name="Title 2">
            <a:extLst>
              <a:ext uri="{FF2B5EF4-FFF2-40B4-BE49-F238E27FC236}">
                <a16:creationId xmlns:a16="http://schemas.microsoft.com/office/drawing/2014/main" id="{8E533203-91D4-48E5-AD3B-743F3EECA4AE}"/>
              </a:ext>
            </a:extLst>
          </p:cNvPr>
          <p:cNvSpPr>
            <a:spLocks noGrp="1"/>
          </p:cNvSpPr>
          <p:nvPr>
            <p:ph type="title"/>
          </p:nvPr>
        </p:nvSpPr>
        <p:spPr>
          <a:xfrm>
            <a:off x="3846836" y="1805232"/>
            <a:ext cx="2814024" cy="1197534"/>
          </a:xfrm>
        </p:spPr>
        <p:txBody>
          <a:bodyPr/>
          <a:lstStyle/>
          <a:p>
            <a:r>
              <a:rPr lang="en-US" sz="1800" b="1" i="0" dirty="0">
                <a:solidFill>
                  <a:srgbClr val="242424"/>
                </a:solidFill>
                <a:effectLst/>
                <a:latin typeface="Arial" panose="020B0604020202020204" pitchFamily="34" charset="0"/>
                <a:cs typeface="Arial" panose="020B0604020202020204" pitchFamily="34" charset="0"/>
              </a:rPr>
              <a:t>Help protect your income with</a:t>
            </a:r>
            <a:r>
              <a:rPr lang="en-US" sz="1800" dirty="0">
                <a:solidFill>
                  <a:srgbClr val="242424"/>
                </a:solidFill>
                <a:latin typeface="Arial" panose="020B0604020202020204" pitchFamily="34" charset="0"/>
                <a:cs typeface="Arial" panose="020B0604020202020204" pitchFamily="34" charset="0"/>
              </a:rPr>
              <a:t> </a:t>
            </a:r>
            <a:r>
              <a:rPr lang="en-US" sz="1800" b="1" i="0" dirty="0">
                <a:solidFill>
                  <a:srgbClr val="242424"/>
                </a:solidFill>
                <a:effectLst/>
                <a:latin typeface="Arial" panose="020B0604020202020204" pitchFamily="34" charset="0"/>
                <a:cs typeface="Arial" panose="020B0604020202020204" pitchFamily="34" charset="0"/>
              </a:rPr>
              <a:t>New Hampshire Paid Family and Medical Leave (NH PFML) insurance.</a:t>
            </a:r>
            <a:endParaRPr lang="en-US" sz="1700" dirty="0">
              <a:latin typeface="Arial" panose="020B0604020202020204" pitchFamily="34" charset="0"/>
              <a:cs typeface="Arial" panose="020B0604020202020204" pitchFamily="34" charset="0"/>
            </a:endParaRPr>
          </a:p>
        </p:txBody>
      </p:sp>
      <p:sp>
        <p:nvSpPr>
          <p:cNvPr id="15" name="Text Placeholder 14">
            <a:extLst>
              <a:ext uri="{FF2B5EF4-FFF2-40B4-BE49-F238E27FC236}">
                <a16:creationId xmlns:a16="http://schemas.microsoft.com/office/drawing/2014/main" id="{126F3E6D-3B1D-40F5-B17A-87F48E58BCF5}"/>
              </a:ext>
            </a:extLst>
          </p:cNvPr>
          <p:cNvSpPr>
            <a:spLocks noGrp="1"/>
          </p:cNvSpPr>
          <p:nvPr>
            <p:ph type="body" sz="quarter" idx="50"/>
          </p:nvPr>
        </p:nvSpPr>
        <p:spPr>
          <a:xfrm>
            <a:off x="3851362" y="1689541"/>
            <a:ext cx="2592980" cy="64008"/>
          </a:xfrm>
        </p:spPr>
        <p:txBody>
          <a:bodyPr/>
          <a:lstStyle/>
          <a:p>
            <a:endParaRPr lang="en-US" dirty="0"/>
          </a:p>
        </p:txBody>
      </p:sp>
      <p:pic>
        <p:nvPicPr>
          <p:cNvPr id="5" name="Picture 4" descr="A picture containing logo&#10;&#10;Description automatically generated">
            <a:extLst>
              <a:ext uri="{FF2B5EF4-FFF2-40B4-BE49-F238E27FC236}">
                <a16:creationId xmlns:a16="http://schemas.microsoft.com/office/drawing/2014/main" id="{47263F94-D683-4A6D-B424-13907B1E3B23}"/>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884511" y="457200"/>
            <a:ext cx="973489" cy="349419"/>
          </a:xfrm>
          <a:prstGeom prst="rect">
            <a:avLst/>
          </a:prstGeom>
        </p:spPr>
      </p:pic>
      <p:grpSp>
        <p:nvGrpSpPr>
          <p:cNvPr id="6" name="Group 5">
            <a:extLst>
              <a:ext uri="{FF2B5EF4-FFF2-40B4-BE49-F238E27FC236}">
                <a16:creationId xmlns:a16="http://schemas.microsoft.com/office/drawing/2014/main" id="{F1918675-19F5-4545-8BBF-69C6DDED0E4A}"/>
              </a:ext>
            </a:extLst>
          </p:cNvPr>
          <p:cNvGrpSpPr/>
          <p:nvPr/>
        </p:nvGrpSpPr>
        <p:grpSpPr>
          <a:xfrm>
            <a:off x="0" y="5258927"/>
            <a:ext cx="7315200" cy="227452"/>
            <a:chOff x="425496" y="10013492"/>
            <a:chExt cx="7772400" cy="226796"/>
          </a:xfrm>
        </p:grpSpPr>
        <p:sp>
          <p:nvSpPr>
            <p:cNvPr id="7" name="Rectangle 6">
              <a:extLst>
                <a:ext uri="{FF2B5EF4-FFF2-40B4-BE49-F238E27FC236}">
                  <a16:creationId xmlns:a16="http://schemas.microsoft.com/office/drawing/2014/main" id="{76457A0E-24DC-411B-B19F-11FD87793E23}"/>
                </a:ext>
              </a:extLst>
            </p:cNvPr>
            <p:cNvSpPr/>
            <p:nvPr userDrawn="1"/>
          </p:nvSpPr>
          <p:spPr>
            <a:xfrm>
              <a:off x="425496" y="10013493"/>
              <a:ext cx="5226514" cy="2267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70631569-52F3-42F9-A215-E77C2E253666}"/>
                </a:ext>
              </a:extLst>
            </p:cNvPr>
            <p:cNvSpPr/>
            <p:nvPr userDrawn="1"/>
          </p:nvSpPr>
          <p:spPr>
            <a:xfrm>
              <a:off x="5648464" y="10013492"/>
              <a:ext cx="840357" cy="226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0C20567-DBDE-4E49-A95B-874655E1D39D}"/>
                </a:ext>
              </a:extLst>
            </p:cNvPr>
            <p:cNvSpPr/>
            <p:nvPr userDrawn="1"/>
          </p:nvSpPr>
          <p:spPr>
            <a:xfrm>
              <a:off x="6488819" y="10013492"/>
              <a:ext cx="1709077" cy="2267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a:extLst>
              <a:ext uri="{FF2B5EF4-FFF2-40B4-BE49-F238E27FC236}">
                <a16:creationId xmlns:a16="http://schemas.microsoft.com/office/drawing/2014/main" id="{62807E21-6D51-43C5-A53D-34F59ACEEEBE}"/>
              </a:ext>
            </a:extLst>
          </p:cNvPr>
          <p:cNvGrpSpPr/>
          <p:nvPr/>
        </p:nvGrpSpPr>
        <p:grpSpPr>
          <a:xfrm>
            <a:off x="457199" y="457073"/>
            <a:ext cx="5532949" cy="586724"/>
            <a:chOff x="457199" y="457073"/>
            <a:chExt cx="5532949" cy="586724"/>
          </a:xfrm>
        </p:grpSpPr>
        <p:pic>
          <p:nvPicPr>
            <p:cNvPr id="24" name="MetLife Logo" descr="metlife_eng_logo_rgb">
              <a:extLst>
                <a:ext uri="{FF2B5EF4-FFF2-40B4-BE49-F238E27FC236}">
                  <a16:creationId xmlns:a16="http://schemas.microsoft.com/office/drawing/2014/main" id="{722998CA-8D2D-4B41-BEFF-C5B33A9D8EE2}"/>
                </a:ext>
              </a:extLst>
            </p:cNvPr>
            <p:cNvPicPr>
              <a:picLocks noChangeAspect="1"/>
            </p:cNvPicPr>
            <p:nvPr/>
          </p:nvPicPr>
          <p:blipFill rotWithShape="1">
            <a:blip r:embed="rId5">
              <a:extLst>
                <a:ext uri="{28A0092B-C50C-407E-A947-70E740481C1C}">
                  <a14:useLocalDpi xmlns:a14="http://schemas.microsoft.com/office/drawing/2010/main"/>
                </a:ext>
              </a:extLst>
            </a:blip>
            <a:srcRect l="10749" t="27235" r="11127" b="26362"/>
            <a:stretch/>
          </p:blipFill>
          <p:spPr bwMode="auto">
            <a:xfrm>
              <a:off x="457199" y="457073"/>
              <a:ext cx="1325245" cy="301752"/>
            </a:xfrm>
            <a:prstGeom prst="rect">
              <a:avLst/>
            </a:prstGeom>
            <a:noFill/>
            <a:ln>
              <a:noFill/>
            </a:ln>
            <a:extLst>
              <a:ext uri="{53640926-AAD7-44D8-BBD7-CCE9431645EC}">
                <a14:shadowObscured xmlns:a14="http://schemas.microsoft.com/office/drawing/2010/main"/>
              </a:ext>
            </a:extLst>
          </p:spPr>
        </p:pic>
        <p:sp>
          <p:nvSpPr>
            <p:cNvPr id="26" name="Product Name">
              <a:extLst>
                <a:ext uri="{FF2B5EF4-FFF2-40B4-BE49-F238E27FC236}">
                  <a16:creationId xmlns:a16="http://schemas.microsoft.com/office/drawing/2014/main" id="{AEB8FFE7-7577-40D0-88D8-6A1862417FBF}"/>
                </a:ext>
              </a:extLst>
            </p:cNvPr>
            <p:cNvSpPr txBox="1">
              <a:spLocks/>
            </p:cNvSpPr>
            <p:nvPr/>
          </p:nvSpPr>
          <p:spPr>
            <a:xfrm>
              <a:off x="457199" y="827994"/>
              <a:ext cx="5532949" cy="215803"/>
            </a:xfrm>
            <a:prstGeom prst="rect">
              <a:avLst/>
            </a:prstGeom>
            <a:noFill/>
          </p:spPr>
          <p:txBody>
            <a:bodyPr lIns="0" tIns="0" rIns="0" bIns="0" anchor="ctr" anchorCtr="0"/>
            <a:lstStyle>
              <a:lvl1pPr marL="0" indent="0" algn="l" defTabSz="777240" rtl="0" eaLnBrk="1" latinLnBrk="0" hangingPunct="1">
                <a:lnSpc>
                  <a:spcPct val="95000"/>
                </a:lnSpc>
                <a:spcBef>
                  <a:spcPts val="0"/>
                </a:spcBef>
                <a:spcAft>
                  <a:spcPts val="600"/>
                </a:spcAft>
                <a:buFont typeface="Arial" panose="020B0604020202020204" pitchFamily="34" charset="0"/>
                <a:buNone/>
                <a:defRPr sz="1900" kern="1200" spc="0" baseline="0">
                  <a:solidFill>
                    <a:schemeClr val="accent1"/>
                  </a:solidFill>
                  <a:latin typeface="+mn-lt"/>
                  <a:ea typeface="+mn-ea"/>
                  <a:cs typeface="+mn-cs"/>
                </a:defRPr>
              </a:lvl1pPr>
              <a:lvl2pPr marL="115888" indent="-115888"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2pPr>
              <a:lvl3pPr marL="230188" indent="-111125"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3pPr>
              <a:lvl4pPr marL="341313" indent="-111125"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4pPr>
              <a:lvl5pPr marL="457200" indent="-115888" algn="l" defTabSz="777240" rtl="0" eaLnBrk="1" latinLnBrk="0" hangingPunct="1">
                <a:lnSpc>
                  <a:spcPct val="100000"/>
                </a:lnSpc>
                <a:spcBef>
                  <a:spcPts val="200"/>
                </a:spcBef>
                <a:buFont typeface="Arial" panose="020B0604020202020204" pitchFamily="34" charset="0"/>
                <a:buChar char="–"/>
                <a:defRPr sz="1000" kern="1200" spc="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a:lnSpc>
                  <a:spcPct val="100000"/>
                </a:lnSpc>
                <a:spcAft>
                  <a:spcPts val="0"/>
                </a:spcAft>
              </a:pPr>
              <a:r>
                <a:rPr lang="en-US" sz="1800" dirty="0">
                  <a:latin typeface="+mj-lt"/>
                  <a:cs typeface="MetLife Circular Light" panose="020B0404020101020102" pitchFamily="34" charset="77"/>
                </a:rPr>
                <a:t>New Hampshire Paid Family and Medical Leave</a:t>
              </a:r>
            </a:p>
          </p:txBody>
        </p:sp>
      </p:grpSp>
      <p:pic>
        <p:nvPicPr>
          <p:cNvPr id="30" name="Picture 29" descr="Graphical user interface&#10;&#10;Description automatically generated with low confidence">
            <a:extLst>
              <a:ext uri="{FF2B5EF4-FFF2-40B4-BE49-F238E27FC236}">
                <a16:creationId xmlns:a16="http://schemas.microsoft.com/office/drawing/2014/main" id="{DD1BABFD-D9C0-4C90-943B-EA62534DFE00}"/>
              </a:ext>
            </a:extLst>
          </p:cNvPr>
          <p:cNvPicPr>
            <a:picLocks noChangeAspect="1"/>
          </p:cNvPicPr>
          <p:nvPr/>
        </p:nvPicPr>
        <p:blipFill>
          <a:blip r:embed="rId6"/>
          <a:stretch>
            <a:fillRect/>
          </a:stretch>
        </p:blipFill>
        <p:spPr>
          <a:xfrm>
            <a:off x="5553575" y="4679716"/>
            <a:ext cx="1416105" cy="457200"/>
          </a:xfrm>
          <a:prstGeom prst="rect">
            <a:avLst/>
          </a:prstGeom>
        </p:spPr>
      </p:pic>
    </p:spTree>
    <p:custDataLst>
      <p:tags r:id="rId1"/>
    </p:custDataLst>
    <p:extLst>
      <p:ext uri="{BB962C8B-B14F-4D97-AF65-F5344CB8AC3E}">
        <p14:creationId xmlns:p14="http://schemas.microsoft.com/office/powerpoint/2010/main" val="3792352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 Placeholder 50">
            <a:extLst>
              <a:ext uri="{FF2B5EF4-FFF2-40B4-BE49-F238E27FC236}">
                <a16:creationId xmlns:a16="http://schemas.microsoft.com/office/drawing/2014/main" id="{5C5DFB95-AF99-4204-B5E1-775788C6BE11}"/>
              </a:ext>
            </a:extLst>
          </p:cNvPr>
          <p:cNvSpPr>
            <a:spLocks noGrp="1"/>
          </p:cNvSpPr>
          <p:nvPr>
            <p:ph type="body" sz="quarter" idx="12"/>
          </p:nvPr>
        </p:nvSpPr>
        <p:spPr/>
        <p:txBody>
          <a:bodyPr/>
          <a:lstStyle/>
          <a:p>
            <a:r>
              <a:rPr lang="en-US" sz="1600" dirty="0"/>
              <a:t>New Hampshire Paid Family and Medical Leave</a:t>
            </a:r>
          </a:p>
        </p:txBody>
      </p:sp>
      <p:sp>
        <p:nvSpPr>
          <p:cNvPr id="65" name="Text Placeholder 64">
            <a:extLst>
              <a:ext uri="{FF2B5EF4-FFF2-40B4-BE49-F238E27FC236}">
                <a16:creationId xmlns:a16="http://schemas.microsoft.com/office/drawing/2014/main" id="{90E2FC53-1BA0-4D24-8CA3-A0AD897B2122}"/>
              </a:ext>
            </a:extLst>
          </p:cNvPr>
          <p:cNvSpPr>
            <a:spLocks noGrp="1"/>
          </p:cNvSpPr>
          <p:nvPr>
            <p:ph type="body" sz="quarter" idx="24"/>
          </p:nvPr>
        </p:nvSpPr>
        <p:spPr/>
        <p:txBody>
          <a:bodyPr/>
          <a:lstStyle/>
          <a:p>
            <a:r>
              <a:rPr lang="nb-NO" dirty="0"/>
              <a:t>LD # </a:t>
            </a:r>
            <a:r>
              <a:rPr lang="en-US" dirty="0"/>
              <a:t>© 2022 MetLife Services and Solutions, LLC</a:t>
            </a:r>
          </a:p>
        </p:txBody>
      </p:sp>
      <p:sp>
        <p:nvSpPr>
          <p:cNvPr id="21" name="Text Placeholder 20">
            <a:extLst>
              <a:ext uri="{FF2B5EF4-FFF2-40B4-BE49-F238E27FC236}">
                <a16:creationId xmlns:a16="http://schemas.microsoft.com/office/drawing/2014/main" id="{00C5717D-60B1-1345-91AD-724363FB302E}"/>
              </a:ext>
            </a:extLst>
          </p:cNvPr>
          <p:cNvSpPr>
            <a:spLocks noGrp="1"/>
          </p:cNvSpPr>
          <p:nvPr>
            <p:ph type="body" sz="quarter" idx="25"/>
          </p:nvPr>
        </p:nvSpPr>
        <p:spPr>
          <a:xfrm>
            <a:off x="457200" y="4286915"/>
            <a:ext cx="6400800" cy="365760"/>
          </a:xfrm>
        </p:spPr>
        <p:txBody>
          <a:bodyPr/>
          <a:lstStyle/>
          <a:p>
            <a:pPr marL="0" indent="0">
              <a:buNone/>
            </a:pPr>
            <a:r>
              <a:rPr lang="en-US" dirty="0"/>
              <a:t>Like most group disability insurance policies, MetLife group policies contain certain exclusions, exceptions, waiting periods, reductions, limitations and terms for keeping them in force. Ask your MetLife sales representative for complete costs and details.</a:t>
            </a:r>
          </a:p>
          <a:p>
            <a:pPr marL="0" indent="0">
              <a:buNone/>
            </a:pPr>
            <a:r>
              <a:rPr lang="en-US" dirty="0"/>
              <a:t>If you do not wish to receive any future marketing communications from MetLife, you may opt out by emailing DNSS@metlife.com or by calling 1-800-GET-MET 8.</a:t>
            </a:r>
          </a:p>
        </p:txBody>
      </p:sp>
      <p:sp>
        <p:nvSpPr>
          <p:cNvPr id="58" name="Text Placeholder 57">
            <a:extLst>
              <a:ext uri="{FF2B5EF4-FFF2-40B4-BE49-F238E27FC236}">
                <a16:creationId xmlns:a16="http://schemas.microsoft.com/office/drawing/2014/main" id="{28E5AEC9-2C6F-4EE2-B392-C2361D8C93E9}"/>
              </a:ext>
            </a:extLst>
          </p:cNvPr>
          <p:cNvSpPr>
            <a:spLocks noGrp="1"/>
          </p:cNvSpPr>
          <p:nvPr>
            <p:ph type="body" sz="quarter" idx="35"/>
          </p:nvPr>
        </p:nvSpPr>
        <p:spPr>
          <a:xfrm>
            <a:off x="451868" y="3652492"/>
            <a:ext cx="3200400" cy="489135"/>
          </a:xfrm>
        </p:spPr>
        <p:txBody>
          <a:bodyPr/>
          <a:lstStyle/>
          <a:p>
            <a:r>
              <a:rPr lang="en-US" sz="1400" dirty="0"/>
              <a:t>Look for additional enrollment information coming soon!</a:t>
            </a:r>
          </a:p>
        </p:txBody>
      </p:sp>
      <p:sp>
        <p:nvSpPr>
          <p:cNvPr id="64" name="Text Placeholder 63">
            <a:extLst>
              <a:ext uri="{FF2B5EF4-FFF2-40B4-BE49-F238E27FC236}">
                <a16:creationId xmlns:a16="http://schemas.microsoft.com/office/drawing/2014/main" id="{285048C0-6734-482B-8B44-9ED92F8E65BF}"/>
              </a:ext>
            </a:extLst>
          </p:cNvPr>
          <p:cNvSpPr>
            <a:spLocks noGrp="1"/>
          </p:cNvSpPr>
          <p:nvPr>
            <p:ph type="body" sz="quarter" idx="13"/>
          </p:nvPr>
        </p:nvSpPr>
        <p:spPr/>
        <p:txBody>
          <a:bodyPr/>
          <a:lstStyle/>
          <a:p>
            <a:r>
              <a:rPr lang="en-US">
                <a:solidFill>
                  <a:schemeClr val="accent6"/>
                </a:solidFill>
              </a:rPr>
              <a:t>Sample A. Sample </a:t>
            </a:r>
          </a:p>
          <a:p>
            <a:r>
              <a:rPr lang="en-US">
                <a:solidFill>
                  <a:schemeClr val="accent6"/>
                </a:solidFill>
              </a:rPr>
              <a:t>123 Main St. </a:t>
            </a:r>
          </a:p>
          <a:p>
            <a:r>
              <a:rPr lang="en-US">
                <a:solidFill>
                  <a:schemeClr val="accent6"/>
                </a:solidFill>
              </a:rPr>
              <a:t>Anywhere, USA 12345 </a:t>
            </a:r>
            <a:endParaRPr lang="en-US" dirty="0">
              <a:solidFill>
                <a:schemeClr val="accent6"/>
              </a:solidFill>
            </a:endParaRPr>
          </a:p>
        </p:txBody>
      </p:sp>
      <p:sp>
        <p:nvSpPr>
          <p:cNvPr id="6" name="Text Placeholder 5">
            <a:extLst>
              <a:ext uri="{FF2B5EF4-FFF2-40B4-BE49-F238E27FC236}">
                <a16:creationId xmlns:a16="http://schemas.microsoft.com/office/drawing/2014/main" id="{088200E7-2E1F-4E9F-8E20-61FE8A3D48EB}"/>
              </a:ext>
            </a:extLst>
          </p:cNvPr>
          <p:cNvSpPr>
            <a:spLocks noGrp="1"/>
          </p:cNvSpPr>
          <p:nvPr>
            <p:ph type="body" sz="quarter" idx="47"/>
          </p:nvPr>
        </p:nvSpPr>
        <p:spPr>
          <a:xfrm>
            <a:off x="451867" y="2043952"/>
            <a:ext cx="3200401" cy="475488"/>
          </a:xfrm>
        </p:spPr>
        <p:txBody>
          <a:bodyPr/>
          <a:lstStyle/>
          <a:p>
            <a:r>
              <a:rPr lang="en-US" sz="1400" dirty="0"/>
              <a:t>The NH PFML plan presents the opportunity for you to protect your income when you are unable to work due to covered paid family or medical leave reason. </a:t>
            </a:r>
          </a:p>
          <a:p>
            <a:r>
              <a:rPr lang="en-US" sz="1400" b="1" u="sng" dirty="0">
                <a:solidFill>
                  <a:schemeClr val="accent4"/>
                </a:solidFill>
                <a:hlinkClick r:id="rId3"/>
              </a:rPr>
              <a:t>www.paidfamilymedicalleave.nh.gov</a:t>
            </a:r>
            <a:endParaRPr lang="en-US" sz="1400" dirty="0"/>
          </a:p>
        </p:txBody>
      </p:sp>
      <p:sp>
        <p:nvSpPr>
          <p:cNvPr id="3" name="Text Placeholder 2">
            <a:extLst>
              <a:ext uri="{FF2B5EF4-FFF2-40B4-BE49-F238E27FC236}">
                <a16:creationId xmlns:a16="http://schemas.microsoft.com/office/drawing/2014/main" id="{B3D12E2F-3113-419A-9B6F-2DA2B7162BA4}"/>
              </a:ext>
            </a:extLst>
          </p:cNvPr>
          <p:cNvSpPr>
            <a:spLocks noGrp="1"/>
          </p:cNvSpPr>
          <p:nvPr>
            <p:ph type="body" sz="quarter" idx="34"/>
          </p:nvPr>
        </p:nvSpPr>
        <p:spPr/>
        <p:txBody>
          <a:bodyPr/>
          <a:lstStyle/>
          <a:p>
            <a:endParaRPr lang="en-US"/>
          </a:p>
        </p:txBody>
      </p:sp>
      <p:sp>
        <p:nvSpPr>
          <p:cNvPr id="2" name="Text Placeholder 1">
            <a:extLst>
              <a:ext uri="{FF2B5EF4-FFF2-40B4-BE49-F238E27FC236}">
                <a16:creationId xmlns:a16="http://schemas.microsoft.com/office/drawing/2014/main" id="{F6632BC8-41DE-4D87-976F-250AE45FBECD}"/>
              </a:ext>
            </a:extLst>
          </p:cNvPr>
          <p:cNvSpPr>
            <a:spLocks noGrp="1"/>
          </p:cNvSpPr>
          <p:nvPr>
            <p:ph type="body" sz="quarter" idx="28"/>
          </p:nvPr>
        </p:nvSpPr>
        <p:spPr>
          <a:xfrm>
            <a:off x="457200" y="4201607"/>
            <a:ext cx="6400800" cy="9144"/>
          </a:xfrm>
        </p:spPr>
        <p:txBody>
          <a:bodyPr/>
          <a:lstStyle/>
          <a:p>
            <a:endParaRPr lang="en-US" dirty="0"/>
          </a:p>
        </p:txBody>
      </p:sp>
      <p:sp>
        <p:nvSpPr>
          <p:cNvPr id="4" name="Text Placeholder 3">
            <a:extLst>
              <a:ext uri="{FF2B5EF4-FFF2-40B4-BE49-F238E27FC236}">
                <a16:creationId xmlns:a16="http://schemas.microsoft.com/office/drawing/2014/main" id="{83A9B182-622D-4ADF-9773-53ADB2F4FB3D}"/>
              </a:ext>
            </a:extLst>
          </p:cNvPr>
          <p:cNvSpPr>
            <a:spLocks noGrp="1"/>
          </p:cNvSpPr>
          <p:nvPr>
            <p:ph type="body" sz="quarter" idx="55"/>
          </p:nvPr>
        </p:nvSpPr>
        <p:spPr/>
        <p:txBody>
          <a:bodyPr/>
          <a:lstStyle/>
          <a:p>
            <a:r>
              <a:rPr lang="en-US" sz="800" b="1" spc="-10" baseline="0" dirty="0">
                <a:solidFill>
                  <a:schemeClr val="tx2">
                    <a:lumMod val="75000"/>
                  </a:schemeClr>
                </a:solidFill>
              </a:rPr>
              <a:t>Metropolitan Life Insurance Company  |  200 Park Avenue  |  New York, NY 10166</a:t>
            </a:r>
          </a:p>
        </p:txBody>
      </p:sp>
      <p:sp>
        <p:nvSpPr>
          <p:cNvPr id="5" name="Text Placeholder 4">
            <a:extLst>
              <a:ext uri="{FF2B5EF4-FFF2-40B4-BE49-F238E27FC236}">
                <a16:creationId xmlns:a16="http://schemas.microsoft.com/office/drawing/2014/main" id="{371C5A3E-A731-456E-9E24-730841F1D66B}"/>
              </a:ext>
            </a:extLst>
          </p:cNvPr>
          <p:cNvSpPr>
            <a:spLocks noGrp="1"/>
          </p:cNvSpPr>
          <p:nvPr>
            <p:ph type="body" sz="quarter" idx="57"/>
          </p:nvPr>
        </p:nvSpPr>
        <p:spPr/>
        <p:txBody>
          <a:bodyPr/>
          <a:lstStyle/>
          <a:p>
            <a:r>
              <a:rPr lang="en-US" b="1" dirty="0"/>
              <a:t>Metropolitan Life Insurance Company</a:t>
            </a:r>
          </a:p>
          <a:p>
            <a:r>
              <a:rPr lang="en-US" b="1" dirty="0"/>
              <a:t>501 Route 22</a:t>
            </a:r>
          </a:p>
          <a:p>
            <a:r>
              <a:rPr lang="en-US" b="1" dirty="0"/>
              <a:t>Bridgewater, NJ 08807</a:t>
            </a:r>
          </a:p>
          <a:p>
            <a:r>
              <a:rPr lang="en-US" b="1" dirty="0"/>
              <a:t>www.metlife.com</a:t>
            </a:r>
          </a:p>
          <a:p>
            <a:endParaRPr lang="en-US" dirty="0"/>
          </a:p>
        </p:txBody>
      </p:sp>
      <p:pic>
        <p:nvPicPr>
          <p:cNvPr id="10" name="Picture 9" descr="metlife_eng_logo_rgb">
            <a:extLst>
              <a:ext uri="{FF2B5EF4-FFF2-40B4-BE49-F238E27FC236}">
                <a16:creationId xmlns:a16="http://schemas.microsoft.com/office/drawing/2014/main" id="{BFA0903E-71F4-44AA-AB15-42652B1C7430}"/>
              </a:ext>
            </a:extLst>
          </p:cNvPr>
          <p:cNvPicPr/>
          <p:nvPr/>
        </p:nvPicPr>
        <p:blipFill rotWithShape="1">
          <a:blip r:embed="rId4">
            <a:extLst>
              <a:ext uri="{28A0092B-C50C-407E-A947-70E740481C1C}">
                <a14:useLocalDpi xmlns:a14="http://schemas.microsoft.com/office/drawing/2010/main"/>
              </a:ext>
            </a:extLst>
          </a:blip>
          <a:srcRect l="10749" t="27235" r="11127" b="26362"/>
          <a:stretch/>
        </p:blipFill>
        <p:spPr bwMode="auto">
          <a:xfrm>
            <a:off x="451868" y="4797962"/>
            <a:ext cx="1325245" cy="301625"/>
          </a:xfrm>
          <a:prstGeom prst="rect">
            <a:avLst/>
          </a:prstGeom>
          <a:noFill/>
          <a:ln>
            <a:noFill/>
          </a:ln>
          <a:extLst>
            <a:ext uri="{53640926-AAD7-44D8-BBD7-CCE9431645EC}">
              <a14:shadowObscured xmlns:a14="http://schemas.microsoft.com/office/drawing/2010/main"/>
            </a:ext>
          </a:extLst>
        </p:spPr>
      </p:pic>
      <p:pic>
        <p:nvPicPr>
          <p:cNvPr id="11" name="Picture 10" descr="A picture containing logo&#10;&#10;Description automatically generated">
            <a:extLst>
              <a:ext uri="{FF2B5EF4-FFF2-40B4-BE49-F238E27FC236}">
                <a16:creationId xmlns:a16="http://schemas.microsoft.com/office/drawing/2014/main" id="{51BC4B66-9CB6-4E4A-A18B-3EF3BA7865D3}"/>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457200" y="399854"/>
            <a:ext cx="973489" cy="349419"/>
          </a:xfrm>
          <a:prstGeom prst="rect">
            <a:avLst/>
          </a:prstGeom>
        </p:spPr>
      </p:pic>
    </p:spTree>
    <p:custDataLst>
      <p:tags r:id="rId1"/>
    </p:custDataLst>
    <p:extLst>
      <p:ext uri="{BB962C8B-B14F-4D97-AF65-F5344CB8AC3E}">
        <p14:creationId xmlns:p14="http://schemas.microsoft.com/office/powerpoint/2010/main" val="8737987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2"/>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Reminder Postcard">
  <a:themeElements>
    <a:clrScheme name="ML 2021">
      <a:dk1>
        <a:sysClr val="windowText" lastClr="000000"/>
      </a:dk1>
      <a:lt1>
        <a:sysClr val="window" lastClr="FFFFFF"/>
      </a:lt1>
      <a:dk2>
        <a:srgbClr val="A7A8AA"/>
      </a:dk2>
      <a:lt2>
        <a:srgbClr val="D9D9D6"/>
      </a:lt2>
      <a:accent1>
        <a:srgbClr val="0090DA"/>
      </a:accent1>
      <a:accent2>
        <a:srgbClr val="A4CE4E"/>
      </a:accent2>
      <a:accent3>
        <a:srgbClr val="00ACA0"/>
      </a:accent3>
      <a:accent4>
        <a:srgbClr val="0061A0"/>
      </a:accent4>
      <a:accent5>
        <a:srgbClr val="5F259F"/>
      </a:accent5>
      <a:accent6>
        <a:srgbClr val="DB0A5B"/>
      </a:accent6>
      <a:hlink>
        <a:srgbClr val="0061A0"/>
      </a:hlink>
      <a:folHlink>
        <a:srgbClr val="A7A8A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0" rtlCol="0">
        <a:spAutoFit/>
      </a:bodyPr>
      <a:lstStyle>
        <a:defPPr algn="l">
          <a:defRPr sz="10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F2F1E770039A4D8458DCE58B162A94" ma:contentTypeVersion="22" ma:contentTypeDescription="Create a new document." ma:contentTypeScope="" ma:versionID="600bdab8fc3f4f6f489d6e4a1a1a791c">
  <xsd:schema xmlns:xsd="http://www.w3.org/2001/XMLSchema" xmlns:xs="http://www.w3.org/2001/XMLSchema" xmlns:p="http://schemas.microsoft.com/office/2006/metadata/properties" xmlns:ns2="d18c1617-1ac8-4b22-9cef-b2ac240d88cb" xmlns:ns3="3812b593-4ec8-4f18-879f-54869c31dba2" xmlns:ns4="a6f4d514-f399-417d-a319-bb04caba8af7" targetNamespace="http://schemas.microsoft.com/office/2006/metadata/properties" ma:root="true" ma:fieldsID="eef2b2e3659fcb9e9454b5c34ad89c9c" ns2:_="" ns3:_="" ns4:_="">
    <xsd:import namespace="d18c1617-1ac8-4b22-9cef-b2ac240d88cb"/>
    <xsd:import namespace="3812b593-4ec8-4f18-879f-54869c31dba2"/>
    <xsd:import namespace="a6f4d514-f399-417d-a319-bb04caba8af7"/>
    <xsd:element name="properties">
      <xsd:complexType>
        <xsd:sequence>
          <xsd:element name="documentManagement">
            <xsd:complexType>
              <xsd:all>
                <xsd:element ref="ns2:TaxKeywordTaxHTField" minOccurs="0"/>
                <xsd:element ref="ns2:TaxCatchAll" minOccurs="0"/>
                <xsd:element ref="ns2:TaxCatchAllLabel" minOccurs="0"/>
                <xsd:element ref="ns2:hae69c9a3b974f6ea09ed5059cd93782" minOccurs="0"/>
                <xsd:element ref="ns2:aa413b61045448e6bc230aa29a84eb0b" minOccurs="0"/>
                <xsd:element ref="ns2:o2a67a7f239d463099c84f831d9f71a7" minOccurs="0"/>
                <xsd:element ref="ns2:pc3a60732cff4bd6a1032848edf6a57b" minOccurs="0"/>
                <xsd:element ref="ns3:MediaServiceMetadata" minOccurs="0"/>
                <xsd:element ref="ns3:MediaServiceFastMetadata" minOccurs="0"/>
                <xsd:element ref="ns4:SharedWithUsers" minOccurs="0"/>
                <xsd:element ref="ns4:SharedWithDetails" minOccurs="0"/>
                <xsd:element ref="ns3:MediaServiceAutoKeyPoints" minOccurs="0"/>
                <xsd:element ref="ns3:MediaServiceKeyPoints"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External_x002f_InternalFacing" minOccurs="0"/>
                <xsd:element ref="ns3:lcf76f155ced4ddcb4097134ff3c332f" minOccurs="0"/>
                <xsd:element ref="ns3:Fineos_x0020_or_x0020_MetLife_x0020_guidance" minOccurs="0"/>
                <xsd:element ref="ns3:Status" minOccurs="0"/>
                <xsd:element ref="ns3:WaveLogtracker" minOccurs="0"/>
                <xsd:element ref="ns3:FolderCont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c1617-1ac8-4b22-9cef-b2ac240d88cb"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f5af0f96-557c-40e5-b74f-4de88d247c44"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hidden="true" ma:list="{869a9a57-39d5-4bdc-a8b8-d607408167ed}" ma:internalName="TaxCatchAll" ma:showField="CatchAllData" ma:web="a6f4d514-f399-417d-a319-bb04caba8af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869a9a57-39d5-4bdc-a8b8-d607408167ed}" ma:internalName="TaxCatchAllLabel" ma:readOnly="true" ma:showField="CatchAllDataLabel" ma:web="a6f4d514-f399-417d-a319-bb04caba8af7">
      <xsd:complexType>
        <xsd:complexContent>
          <xsd:extension base="dms:MultiChoiceLookup">
            <xsd:sequence>
              <xsd:element name="Value" type="dms:Lookup" maxOccurs="unbounded" minOccurs="0" nillable="true"/>
            </xsd:sequence>
          </xsd:extension>
        </xsd:complexContent>
      </xsd:complexType>
    </xsd:element>
    <xsd:element name="hae69c9a3b974f6ea09ed5059cd93782" ma:index="12" nillable="true" ma:taxonomy="true" ma:internalName="hae69c9a3b974f6ea09ed5059cd93782" ma:taxonomyFieldName="ML_Geography" ma:displayName="Geography" ma:fieldId="{1ae69c9a-3b97-4f6e-a09e-d5059cd93782}" ma:taxonomyMulti="true" ma:sspId="f5af0f96-557c-40e5-b74f-4de88d247c44" ma:termSetId="f4bc552d-80e9-412b-b8d4-dc34d9eb8627" ma:anchorId="00000000-0000-0000-0000-000000000000" ma:open="false" ma:isKeyword="false">
      <xsd:complexType>
        <xsd:sequence>
          <xsd:element ref="pc:Terms" minOccurs="0" maxOccurs="1"/>
        </xsd:sequence>
      </xsd:complexType>
    </xsd:element>
    <xsd:element name="aa413b61045448e6bc230aa29a84eb0b" ma:index="14" nillable="true" ma:taxonomy="true" ma:internalName="aa413b61045448e6bc230aa29a84eb0b" ma:taxonomyFieldName="ML_LineOfBusiness" ma:displayName="Line of Business" ma:fieldId="{aa413b61-0454-48e6-bc23-0aa29a84eb0b}" ma:taxonomyMulti="true" ma:sspId="f5af0f96-557c-40e5-b74f-4de88d247c44" ma:termSetId="46c83da5-9adb-4a6d-91e4-77f5077fc76b" ma:anchorId="00000000-0000-0000-0000-000000000000" ma:open="false" ma:isKeyword="false">
      <xsd:complexType>
        <xsd:sequence>
          <xsd:element ref="pc:Terms" minOccurs="0" maxOccurs="1"/>
        </xsd:sequence>
      </xsd:complexType>
    </xsd:element>
    <xsd:element name="o2a67a7f239d463099c84f831d9f71a7" ma:index="16" nillable="true" ma:taxonomy="true" ma:internalName="o2a67a7f239d463099c84f831d9f71a7" ma:taxonomyFieldName="ML_OfficeLocation" ma:displayName="Office Location" ma:fieldId="{82a67a7f-239d-4630-99c8-4f831d9f71a7}" ma:taxonomyMulti="true" ma:sspId="f5af0f96-557c-40e5-b74f-4de88d247c44" ma:termSetId="441ea418-53ba-4ba6-ade2-cf7ca33080f0" ma:anchorId="00000000-0000-0000-0000-000000000000" ma:open="false" ma:isKeyword="false">
      <xsd:complexType>
        <xsd:sequence>
          <xsd:element ref="pc:Terms" minOccurs="0" maxOccurs="1"/>
        </xsd:sequence>
      </xsd:complexType>
    </xsd:element>
    <xsd:element name="pc3a60732cff4bd6a1032848edf6a57b" ma:index="18" nillable="true" ma:taxonomy="true" ma:internalName="pc3a60732cff4bd6a1032848edf6a57b" ma:taxonomyFieldName="ML_Roles" ma:displayName="Roles" ma:fieldId="{9c3a6073-2cff-4bd6-a103-2848edf6a57b}" ma:taxonomyMulti="true" ma:sspId="f5af0f96-557c-40e5-b74f-4de88d247c44" ma:termSetId="79b653d6-6741-48c0-b5a8-f7c31de24a4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12b593-4ec8-4f18-879f-54869c31dba2"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MediaLengthInSeconds" ma:hidden="true" ma:internalName="MediaLengthInSeconds" ma:readOnly="true">
      <xsd:simpleType>
        <xsd:restriction base="dms:Unknown"/>
      </xsd:simpleType>
    </xsd:element>
    <xsd:element name="MediaServiceAutoTags" ma:index="27" nillable="true" ma:displayName="Tags" ma:internalName="MediaServiceAutoTag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DateTaken" ma:index="31" nillable="true" ma:displayName="MediaServiceDateTaken" ma:hidden="true" ma:internalName="MediaServiceDateTaken"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External_x002f_InternalFacing" ma:index="33" nillable="true" ma:displayName="External/Internal Facing" ma:format="Dropdown" ma:internalName="External_x002f_InternalFacing">
      <xsd:simpleType>
        <xsd:restriction base="dms:Text">
          <xsd:maxLength value="255"/>
        </xsd:restriction>
      </xsd:simpleType>
    </xsd:element>
    <xsd:element name="lcf76f155ced4ddcb4097134ff3c332f" ma:index="35" nillable="true" ma:taxonomy="true" ma:internalName="lcf76f155ced4ddcb4097134ff3c332f" ma:taxonomyFieldName="MediaServiceImageTags" ma:displayName="Image Tags" ma:readOnly="false" ma:fieldId="{5cf76f15-5ced-4ddc-b409-7134ff3c332f}" ma:taxonomyMulti="true" ma:sspId="f5af0f96-557c-40e5-b74f-4de88d247c44" ma:termSetId="09814cd3-568e-fe90-9814-8d621ff8fb84" ma:anchorId="fba54fb3-c3e1-fe81-a776-ca4b69148c4d" ma:open="true" ma:isKeyword="false">
      <xsd:complexType>
        <xsd:sequence>
          <xsd:element ref="pc:Terms" minOccurs="0" maxOccurs="1"/>
        </xsd:sequence>
      </xsd:complexType>
    </xsd:element>
    <xsd:element name="Fineos_x0020_or_x0020_MetLife_x0020_guidance" ma:index="36" nillable="true" ma:displayName="Fineos or MetLife guidance" ma:description="Fineos Plan Release&#10;" ma:internalName="Fineos_x0020_or_x0020_MetLife_x0020_guidance">
      <xsd:simpleType>
        <xsd:restriction base="dms:Text">
          <xsd:maxLength value="255"/>
        </xsd:restriction>
      </xsd:simpleType>
    </xsd:element>
    <xsd:element name="Status" ma:index="37" nillable="true" ma:displayName="Status" ma:description="Where are these pages in the review process&#10;" ma:format="Dropdown" ma:list="UserInfo" ma:SharePointGroup="0" ma:internalName="Status">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WaveLogtracker" ma:index="38" nillable="true" ma:displayName="Folder contents" ma:description="Description of what goes in each folder&#10;" ma:format="Dropdown" ma:internalName="WaveLogtracker">
      <xsd:simpleType>
        <xsd:restriction base="dms:Note">
          <xsd:maxLength value="255"/>
        </xsd:restriction>
      </xsd:simpleType>
    </xsd:element>
    <xsd:element name="FolderContent" ma:index="39" nillable="true" ma:displayName="Folder Content" ma:description="Description of what documents are in each folder" ma:format="Dropdown" ma:internalName="FolderContent">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f4d514-f399-417d-a319-bb04caba8af7"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f5af0f96-557c-40e5-b74f-4de88d247c44"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aa413b61045448e6bc230aa29a84eb0b xmlns="d18c1617-1ac8-4b22-9cef-b2ac240d88cb">
      <Terms xmlns="http://schemas.microsoft.com/office/infopath/2007/PartnerControls"/>
    </aa413b61045448e6bc230aa29a84eb0b>
    <TaxCatchAll xmlns="d18c1617-1ac8-4b22-9cef-b2ac240d88cb" xsi:nil="true"/>
    <lcf76f155ced4ddcb4097134ff3c332f xmlns="3812b593-4ec8-4f18-879f-54869c31dba2">
      <Terms xmlns="http://schemas.microsoft.com/office/infopath/2007/PartnerControls"/>
    </lcf76f155ced4ddcb4097134ff3c332f>
    <TaxKeywordTaxHTField xmlns="d18c1617-1ac8-4b22-9cef-b2ac240d88cb">
      <Terms xmlns="http://schemas.microsoft.com/office/infopath/2007/PartnerControls"/>
    </TaxKeywordTaxHTField>
    <hae69c9a3b974f6ea09ed5059cd93782 xmlns="d18c1617-1ac8-4b22-9cef-b2ac240d88cb">
      <Terms xmlns="http://schemas.microsoft.com/office/infopath/2007/PartnerControls"/>
    </hae69c9a3b974f6ea09ed5059cd93782>
    <o2a67a7f239d463099c84f831d9f71a7 xmlns="d18c1617-1ac8-4b22-9cef-b2ac240d88cb">
      <Terms xmlns="http://schemas.microsoft.com/office/infopath/2007/PartnerControls"/>
    </o2a67a7f239d463099c84f831d9f71a7>
    <pc3a60732cff4bd6a1032848edf6a57b xmlns="d18c1617-1ac8-4b22-9cef-b2ac240d88cb">
      <Terms xmlns="http://schemas.microsoft.com/office/infopath/2007/PartnerControls"/>
    </pc3a60732cff4bd6a1032848edf6a57b>
    <WaveLogtracker xmlns="3812b593-4ec8-4f18-879f-54869c31dba2" xsi:nil="true"/>
    <External_x002f_InternalFacing xmlns="3812b593-4ec8-4f18-879f-54869c31dba2" xsi:nil="true"/>
    <Fineos_x0020_or_x0020_MetLife_x0020_guidance xmlns="3812b593-4ec8-4f18-879f-54869c31dba2" xsi:nil="true"/>
    <Status xmlns="3812b593-4ec8-4f18-879f-54869c31dba2">
      <UserInfo>
        <DisplayName/>
        <AccountId xsi:nil="true"/>
        <AccountType/>
      </UserInfo>
    </Status>
    <FolderContent xmlns="3812b593-4ec8-4f18-879f-54869c31dba2" xsi:nil="true"/>
  </documentManagement>
</p:properties>
</file>

<file path=customXml/itemProps1.xml><?xml version="1.0" encoding="utf-8"?>
<ds:datastoreItem xmlns:ds="http://schemas.openxmlformats.org/officeDocument/2006/customXml" ds:itemID="{5A46D872-4561-4E28-A9C2-EF7A6FD1723F}"/>
</file>

<file path=customXml/itemProps2.xml><?xml version="1.0" encoding="utf-8"?>
<ds:datastoreItem xmlns:ds="http://schemas.openxmlformats.org/officeDocument/2006/customXml" ds:itemID="{3DD0735D-6A29-42DA-9B04-D95D466465F1}"/>
</file>

<file path=customXml/itemProps3.xml><?xml version="1.0" encoding="utf-8"?>
<ds:datastoreItem xmlns:ds="http://schemas.openxmlformats.org/officeDocument/2006/customXml" ds:itemID="{E72E48EF-1901-48D3-918D-17926E4B91CC}"/>
</file>

<file path=customXml/itemProps4.xml><?xml version="1.0" encoding="utf-8"?>
<ds:datastoreItem xmlns:ds="http://schemas.openxmlformats.org/officeDocument/2006/customXml" ds:itemID="{163E9DCF-C5A7-45F5-8EED-945632055785}"/>
</file>

<file path=docProps/app.xml><?xml version="1.0" encoding="utf-8"?>
<Properties xmlns="http://schemas.openxmlformats.org/officeDocument/2006/extended-properties" xmlns:vt="http://schemas.openxmlformats.org/officeDocument/2006/docPropsVTypes">
  <Template/>
  <TotalTime>16945</TotalTime>
  <Words>236</Words>
  <Application>Microsoft Office PowerPoint</Application>
  <PresentationFormat>Custom</PresentationFormat>
  <Paragraphs>20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Reminder Postcard</vt:lpstr>
      <vt:lpstr>Help protect your income with New Hampshire Paid Family and Medical Leave (NH PFML) insurance.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Butler Bradford</dc:creator>
  <cp:lastModifiedBy>Sutker, Amanda J.</cp:lastModifiedBy>
  <cp:revision>132</cp:revision>
  <dcterms:created xsi:type="dcterms:W3CDTF">2021-03-15T20:34:38Z</dcterms:created>
  <dcterms:modified xsi:type="dcterms:W3CDTF">2022-09-29T13:58:30Z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B2562677-76A6-4BB6-AA93-B7AAE1DB77A4</vt:lpwstr>
  </property>
  <property fmtid="{D5CDD505-2E9C-101B-9397-08002B2CF9AE}" pid="3" name="ArticulatePath">
    <vt:lpwstr>Presentation1</vt:lpwstr>
  </property>
  <property fmtid="{D5CDD505-2E9C-101B-9397-08002B2CF9AE}" pid="4" name="MSIP_Label_e81acc0d-dcc4-4dc9-a2c5-be70b05a2fe6_Enabled">
    <vt:lpwstr>true</vt:lpwstr>
  </property>
  <property fmtid="{D5CDD505-2E9C-101B-9397-08002B2CF9AE}" pid="5" name="MSIP_Label_e81acc0d-dcc4-4dc9-a2c5-be70b05a2fe6_SetDate">
    <vt:lpwstr>2021-06-28T15:58:46Z</vt:lpwstr>
  </property>
  <property fmtid="{D5CDD505-2E9C-101B-9397-08002B2CF9AE}" pid="6" name="MSIP_Label_e81acc0d-dcc4-4dc9-a2c5-be70b05a2fe6_Method">
    <vt:lpwstr>Privileged</vt:lpwstr>
  </property>
  <property fmtid="{D5CDD505-2E9C-101B-9397-08002B2CF9AE}" pid="7" name="MSIP_Label_e81acc0d-dcc4-4dc9-a2c5-be70b05a2fe6_Name">
    <vt:lpwstr>e81acc0d-dcc4-4dc9-a2c5-be70b05a2fe6</vt:lpwstr>
  </property>
  <property fmtid="{D5CDD505-2E9C-101B-9397-08002B2CF9AE}" pid="8" name="MSIP_Label_e81acc0d-dcc4-4dc9-a2c5-be70b05a2fe6_SiteId">
    <vt:lpwstr>a00de4ec-48a8-43a6-be74-e31274e2060d</vt:lpwstr>
  </property>
  <property fmtid="{D5CDD505-2E9C-101B-9397-08002B2CF9AE}" pid="9" name="MSIP_Label_e81acc0d-dcc4-4dc9-a2c5-be70b05a2fe6_ActionId">
    <vt:lpwstr>18bb279a-de0f-4b61-ac26-547dd085f729</vt:lpwstr>
  </property>
  <property fmtid="{D5CDD505-2E9C-101B-9397-08002B2CF9AE}" pid="10" name="MSIP_Label_e81acc0d-dcc4-4dc9-a2c5-be70b05a2fe6_ContentBits">
    <vt:lpwstr>0</vt:lpwstr>
  </property>
  <property fmtid="{D5CDD505-2E9C-101B-9397-08002B2CF9AE}" pid="11" name="ML_LineOfBusiness">
    <vt:lpwstr/>
  </property>
  <property fmtid="{D5CDD505-2E9C-101B-9397-08002B2CF9AE}" pid="12" name="TaxKeyword">
    <vt:lpwstr/>
  </property>
  <property fmtid="{D5CDD505-2E9C-101B-9397-08002B2CF9AE}" pid="13" name="ML_OfficeLocation">
    <vt:lpwstr/>
  </property>
  <property fmtid="{D5CDD505-2E9C-101B-9397-08002B2CF9AE}" pid="14" name="MediaServiceImageTags">
    <vt:lpwstr/>
  </property>
  <property fmtid="{D5CDD505-2E9C-101B-9397-08002B2CF9AE}" pid="15" name="ContentTypeId">
    <vt:lpwstr>0x01010051F2F1E770039A4D8458DCE58B162A94</vt:lpwstr>
  </property>
  <property fmtid="{D5CDD505-2E9C-101B-9397-08002B2CF9AE}" pid="16" name="ML_Roles">
    <vt:lpwstr/>
  </property>
  <property fmtid="{D5CDD505-2E9C-101B-9397-08002B2CF9AE}" pid="17" name="ML_Geography">
    <vt:lpwstr/>
  </property>
</Properties>
</file>